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38"/>
  </p:notesMasterIdLst>
  <p:sldIdLst>
    <p:sldId id="256" r:id="rId3"/>
    <p:sldId id="273" r:id="rId4"/>
    <p:sldId id="274" r:id="rId5"/>
    <p:sldId id="275" r:id="rId6"/>
    <p:sldId id="276" r:id="rId7"/>
    <p:sldId id="277" r:id="rId8"/>
    <p:sldId id="272" r:id="rId9"/>
    <p:sldId id="257" r:id="rId10"/>
    <p:sldId id="281" r:id="rId11"/>
    <p:sldId id="282" r:id="rId12"/>
    <p:sldId id="283" r:id="rId13"/>
    <p:sldId id="285" r:id="rId14"/>
    <p:sldId id="286" r:id="rId15"/>
    <p:sldId id="284" r:id="rId16"/>
    <p:sldId id="288" r:id="rId17"/>
    <p:sldId id="289" r:id="rId18"/>
    <p:sldId id="290" r:id="rId19"/>
    <p:sldId id="287" r:id="rId20"/>
    <p:sldId id="291" r:id="rId21"/>
    <p:sldId id="294" r:id="rId22"/>
    <p:sldId id="292" r:id="rId23"/>
    <p:sldId id="293" r:id="rId24"/>
    <p:sldId id="295" r:id="rId25"/>
    <p:sldId id="303" r:id="rId26"/>
    <p:sldId id="301" r:id="rId27"/>
    <p:sldId id="302" r:id="rId28"/>
    <p:sldId id="300" r:id="rId29"/>
    <p:sldId id="297" r:id="rId30"/>
    <p:sldId id="298" r:id="rId31"/>
    <p:sldId id="296" r:id="rId32"/>
    <p:sldId id="299" r:id="rId33"/>
    <p:sldId id="263" r:id="rId34"/>
    <p:sldId id="278" r:id="rId35"/>
    <p:sldId id="279" r:id="rId36"/>
    <p:sldId id="266" r:id="rId37"/>
  </p:sldIdLst>
  <p:sldSz cx="12192000" cy="6858000"/>
  <p:notesSz cx="6858000" cy="9144000"/>
  <p:embeddedFontLst>
    <p:embeddedFont>
      <p:font typeface="Alfarn" panose="00000800000000000000" charset="0"/>
      <p:bold r:id="rId39"/>
    </p:embeddedFont>
    <p:embeddedFont>
      <p:font typeface="Calibri" panose="020F0502020204030204" pitchFamily="34" charset="0"/>
      <p:regular r:id="rId40"/>
      <p:bold r:id="rId41"/>
      <p:italic r:id="rId42"/>
      <p:boldItalic r:id="rId43"/>
    </p:embeddedFont>
    <p:embeddedFont>
      <p:font typeface="CarlMarx" panose="020B0604020202020204" charset="0"/>
      <p:regular r:id="rId44"/>
      <p:bold r:id="rId45"/>
    </p:embeddedFont>
    <p:embeddedFont>
      <p:font typeface="Consolas" panose="020B0609020204030204" pitchFamily="49" charset="0"/>
      <p:regular r:id="rId46"/>
      <p:bold r:id="rId47"/>
      <p:italic r:id="rId48"/>
      <p:boldItalic r:id="rId49"/>
    </p:embeddedFont>
    <p:embeddedFont>
      <p:font typeface="Lucida Console" panose="020B0609040504020204" pitchFamily="49" charset="0"/>
      <p:regular r:id="rId50"/>
    </p:embeddedFont>
    <p:embeddedFont>
      <p:font typeface="Segoe UI" panose="020B0502040204020203" pitchFamily="34" charset="0"/>
      <p:regular r:id="rId51"/>
      <p:bold r:id="rId52"/>
      <p:italic r:id="rId53"/>
      <p:boldItalic r:id="rId54"/>
    </p:embeddedFont>
    <p:embeddedFont>
      <p:font typeface="Stencil" panose="040409050D0802020404" pitchFamily="82" charset="0"/>
      <p:regular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63906" autoAdjust="0"/>
  </p:normalViewPr>
  <p:slideViewPr>
    <p:cSldViewPr snapToGrid="0">
      <p:cViewPr>
        <p:scale>
          <a:sx n="50" d="100"/>
          <a:sy n="50" d="100"/>
        </p:scale>
        <p:origin x="968" y="-1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1.fntdata"/><Relationship Id="rId57"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6.fntdata"/><Relationship Id="rId52" Type="http://schemas.openxmlformats.org/officeDocument/2006/relationships/font" Target="fonts/font14.fntdata"/><Relationship Id="rId60"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13.fntdata"/><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vgenij Smirnov" userId="b5dbb34ff2d7308e" providerId="LiveId" clId="{FBCA9C00-53AE-4F53-8020-5DCAFB1B9160}"/>
    <pc:docChg chg="custSel delSld modSld">
      <pc:chgData name="Evgenij Smirnov" userId="b5dbb34ff2d7308e" providerId="LiveId" clId="{FBCA9C00-53AE-4F53-8020-5DCAFB1B9160}" dt="2019-04-28T06:22:11.148" v="403" actId="2696"/>
      <pc:docMkLst>
        <pc:docMk/>
      </pc:docMkLst>
      <pc:sldChg chg="addSp modSp">
        <pc:chgData name="Evgenij Smirnov" userId="b5dbb34ff2d7308e" providerId="LiveId" clId="{FBCA9C00-53AE-4F53-8020-5DCAFB1B9160}" dt="2019-04-28T06:20:56.288" v="402" actId="313"/>
        <pc:sldMkLst>
          <pc:docMk/>
          <pc:sldMk cId="1840938997" sldId="266"/>
        </pc:sldMkLst>
        <pc:spChg chg="mod">
          <ac:chgData name="Evgenij Smirnov" userId="b5dbb34ff2d7308e" providerId="LiveId" clId="{FBCA9C00-53AE-4F53-8020-5DCAFB1B9160}" dt="2019-04-28T06:20:56.288" v="402" actId="313"/>
          <ac:spMkLst>
            <pc:docMk/>
            <pc:sldMk cId="1840938997" sldId="266"/>
            <ac:spMk id="4" creationId="{774F3289-CF28-4B5F-A303-11730BFBF1C4}"/>
          </ac:spMkLst>
        </pc:spChg>
        <pc:picChg chg="add mod">
          <ac:chgData name="Evgenij Smirnov" userId="b5dbb34ff2d7308e" providerId="LiveId" clId="{FBCA9C00-53AE-4F53-8020-5DCAFB1B9160}" dt="2019-04-28T06:17:35.952" v="253" actId="14100"/>
          <ac:picMkLst>
            <pc:docMk/>
            <pc:sldMk cId="1840938997" sldId="266"/>
            <ac:picMk id="6" creationId="{A10093BA-2060-4C01-B8F5-64BABF7D9D47}"/>
          </ac:picMkLst>
        </pc:picChg>
      </pc:sldChg>
    </pc:docChg>
  </pc:docChgLst>
  <pc:docChgLst>
    <pc:chgData name="Evgenij Smirnov" userId="b5dbb34ff2d7308e" providerId="LiveId" clId="{265AD2E9-B29E-4A24-879B-9D3E8F57C526}"/>
    <pc:docChg chg="undo custSel addSld delSld modSld sldOrd modMainMaster">
      <pc:chgData name="Evgenij Smirnov" userId="b5dbb34ff2d7308e" providerId="LiveId" clId="{265AD2E9-B29E-4A24-879B-9D3E8F57C526}" dt="2019-06-07T04:49:00.346" v="5539" actId="27636"/>
      <pc:docMkLst>
        <pc:docMk/>
      </pc:docMkLst>
      <pc:sldChg chg="modSp">
        <pc:chgData name="Evgenij Smirnov" userId="b5dbb34ff2d7308e" providerId="LiveId" clId="{265AD2E9-B29E-4A24-879B-9D3E8F57C526}" dt="2019-04-28T06:26:04.044" v="108" actId="20577"/>
        <pc:sldMkLst>
          <pc:docMk/>
          <pc:sldMk cId="573852390" sldId="256"/>
        </pc:sldMkLst>
        <pc:spChg chg="mod">
          <ac:chgData name="Evgenij Smirnov" userId="b5dbb34ff2d7308e" providerId="LiveId" clId="{265AD2E9-B29E-4A24-879B-9D3E8F57C526}" dt="2019-04-28T06:25:29.432" v="77" actId="20577"/>
          <ac:spMkLst>
            <pc:docMk/>
            <pc:sldMk cId="573852390" sldId="256"/>
            <ac:spMk id="4" creationId="{AFDF63C0-7899-484C-A4D0-4E094D7D8514}"/>
          </ac:spMkLst>
        </pc:spChg>
        <pc:spChg chg="mod">
          <ac:chgData name="Evgenij Smirnov" userId="b5dbb34ff2d7308e" providerId="LiveId" clId="{265AD2E9-B29E-4A24-879B-9D3E8F57C526}" dt="2019-04-28T06:26:04.044" v="108" actId="20577"/>
          <ac:spMkLst>
            <pc:docMk/>
            <pc:sldMk cId="573852390" sldId="256"/>
            <ac:spMk id="5" creationId="{DA3D2870-C39A-437F-AE7C-28D23BA6E53D}"/>
          </ac:spMkLst>
        </pc:spChg>
      </pc:sldChg>
      <pc:sldChg chg="modSp modAnim">
        <pc:chgData name="Evgenij Smirnov" userId="b5dbb34ff2d7308e" providerId="LiveId" clId="{265AD2E9-B29E-4A24-879B-9D3E8F57C526}" dt="2019-04-28T09:41:46.387" v="1031"/>
        <pc:sldMkLst>
          <pc:docMk/>
          <pc:sldMk cId="1387870376" sldId="257"/>
        </pc:sldMkLst>
        <pc:spChg chg="mod">
          <ac:chgData name="Evgenij Smirnov" userId="b5dbb34ff2d7308e" providerId="LiveId" clId="{265AD2E9-B29E-4A24-879B-9D3E8F57C526}" dt="2019-04-28T06:56:49.789" v="326" actId="20577"/>
          <ac:spMkLst>
            <pc:docMk/>
            <pc:sldMk cId="1387870376" sldId="257"/>
            <ac:spMk id="9" creationId="{0B81FE05-8089-40D5-840E-72D2BC42A676}"/>
          </ac:spMkLst>
        </pc:spChg>
      </pc:sldChg>
      <pc:sldChg chg="modSp del">
        <pc:chgData name="Evgenij Smirnov" userId="b5dbb34ff2d7308e" providerId="LiveId" clId="{265AD2E9-B29E-4A24-879B-9D3E8F57C526}" dt="2019-06-07T04:43:34.870" v="5399" actId="2696"/>
        <pc:sldMkLst>
          <pc:docMk/>
          <pc:sldMk cId="437981451" sldId="258"/>
        </pc:sldMkLst>
        <pc:spChg chg="mod">
          <ac:chgData name="Evgenij Smirnov" userId="b5dbb34ff2d7308e" providerId="LiveId" clId="{265AD2E9-B29E-4A24-879B-9D3E8F57C526}" dt="2019-06-02T12:23:22.553" v="4164" actId="20577"/>
          <ac:spMkLst>
            <pc:docMk/>
            <pc:sldMk cId="437981451" sldId="258"/>
            <ac:spMk id="8" creationId="{2AB76F54-C4A4-47F8-8683-25F99C8416FC}"/>
          </ac:spMkLst>
        </pc:spChg>
      </pc:sldChg>
      <pc:sldChg chg="modSp">
        <pc:chgData name="Evgenij Smirnov" userId="b5dbb34ff2d7308e" providerId="LiveId" clId="{265AD2E9-B29E-4A24-879B-9D3E8F57C526}" dt="2019-06-02T16:48:59.607" v="5356" actId="20577"/>
        <pc:sldMkLst>
          <pc:docMk/>
          <pc:sldMk cId="1980641671" sldId="263"/>
        </pc:sldMkLst>
        <pc:spChg chg="mod">
          <ac:chgData name="Evgenij Smirnov" userId="b5dbb34ff2d7308e" providerId="LiveId" clId="{265AD2E9-B29E-4A24-879B-9D3E8F57C526}" dt="2019-06-02T16:48:59.607" v="5356" actId="20577"/>
          <ac:spMkLst>
            <pc:docMk/>
            <pc:sldMk cId="1980641671" sldId="263"/>
            <ac:spMk id="4" creationId="{1BF78C52-77F8-4109-8CDE-7F92C6B3980E}"/>
          </ac:spMkLst>
        </pc:spChg>
      </pc:sldChg>
      <pc:sldChg chg="modSp modNotesTx">
        <pc:chgData name="Evgenij Smirnov" userId="b5dbb34ff2d7308e" providerId="LiveId" clId="{265AD2E9-B29E-4A24-879B-9D3E8F57C526}" dt="2019-06-05T08:00:44.091" v="5375" actId="20577"/>
        <pc:sldMkLst>
          <pc:docMk/>
          <pc:sldMk cId="2052133262" sldId="272"/>
        </pc:sldMkLst>
        <pc:spChg chg="mod">
          <ac:chgData name="Evgenij Smirnov" userId="b5dbb34ff2d7308e" providerId="LiveId" clId="{265AD2E9-B29E-4A24-879B-9D3E8F57C526}" dt="2019-04-28T06:25:44.937" v="78"/>
          <ac:spMkLst>
            <pc:docMk/>
            <pc:sldMk cId="2052133262" sldId="272"/>
            <ac:spMk id="4" creationId="{AFDF63C0-7899-484C-A4D0-4E094D7D8514}"/>
          </ac:spMkLst>
        </pc:spChg>
        <pc:spChg chg="mod">
          <ac:chgData name="Evgenij Smirnov" userId="b5dbb34ff2d7308e" providerId="LiveId" clId="{265AD2E9-B29E-4A24-879B-9D3E8F57C526}" dt="2019-04-28T06:25:53.553" v="93" actId="20577"/>
          <ac:spMkLst>
            <pc:docMk/>
            <pc:sldMk cId="2052133262" sldId="272"/>
            <ac:spMk id="5" creationId="{DA3D2870-C39A-437F-AE7C-28D23BA6E53D}"/>
          </ac:spMkLst>
        </pc:spChg>
      </pc:sldChg>
      <pc:sldChg chg="modSp add modAnim">
        <pc:chgData name="Evgenij Smirnov" userId="b5dbb34ff2d7308e" providerId="LiveId" clId="{265AD2E9-B29E-4A24-879B-9D3E8F57C526}" dt="2019-05-07T20:24:08.990" v="2102" actId="20577"/>
        <pc:sldMkLst>
          <pc:docMk/>
          <pc:sldMk cId="1038156659" sldId="281"/>
        </pc:sldMkLst>
        <pc:spChg chg="mod">
          <ac:chgData name="Evgenij Smirnov" userId="b5dbb34ff2d7308e" providerId="LiveId" clId="{265AD2E9-B29E-4A24-879B-9D3E8F57C526}" dt="2019-04-28T07:17:35.645" v="544" actId="20577"/>
          <ac:spMkLst>
            <pc:docMk/>
            <pc:sldMk cId="1038156659" sldId="281"/>
            <ac:spMk id="2" creationId="{A27190A4-56D7-45FF-B939-BF67E7F1E834}"/>
          </ac:spMkLst>
        </pc:spChg>
        <pc:spChg chg="mod">
          <ac:chgData name="Evgenij Smirnov" userId="b5dbb34ff2d7308e" providerId="LiveId" clId="{265AD2E9-B29E-4A24-879B-9D3E8F57C526}" dt="2019-05-07T20:24:08.990" v="2102" actId="20577"/>
          <ac:spMkLst>
            <pc:docMk/>
            <pc:sldMk cId="1038156659" sldId="281"/>
            <ac:spMk id="3" creationId="{FD17F803-FAF1-4747-9B81-93140CC1592A}"/>
          </ac:spMkLst>
        </pc:spChg>
      </pc:sldChg>
      <pc:sldChg chg="addSp delSp modSp add">
        <pc:chgData name="Evgenij Smirnov" userId="b5dbb34ff2d7308e" providerId="LiveId" clId="{265AD2E9-B29E-4A24-879B-9D3E8F57C526}" dt="2019-04-28T09:32:43.293" v="1003" actId="1076"/>
        <pc:sldMkLst>
          <pc:docMk/>
          <pc:sldMk cId="2222911940" sldId="282"/>
        </pc:sldMkLst>
        <pc:spChg chg="mod">
          <ac:chgData name="Evgenij Smirnov" userId="b5dbb34ff2d7308e" providerId="LiveId" clId="{265AD2E9-B29E-4A24-879B-9D3E8F57C526}" dt="2019-04-28T09:32:15.435" v="999" actId="20577"/>
          <ac:spMkLst>
            <pc:docMk/>
            <pc:sldMk cId="2222911940" sldId="282"/>
            <ac:spMk id="2" creationId="{F73B9B43-9C37-416C-9F4D-7D96905298C5}"/>
          </ac:spMkLst>
        </pc:spChg>
        <pc:spChg chg="del">
          <ac:chgData name="Evgenij Smirnov" userId="b5dbb34ff2d7308e" providerId="LiveId" clId="{265AD2E9-B29E-4A24-879B-9D3E8F57C526}" dt="2019-04-28T09:29:53.035" v="967"/>
          <ac:spMkLst>
            <pc:docMk/>
            <pc:sldMk cId="2222911940" sldId="282"/>
            <ac:spMk id="3" creationId="{6BF7F264-98FE-43E4-8EFD-7E6FFF717633}"/>
          </ac:spMkLst>
        </pc:spChg>
        <pc:spChg chg="add del mod">
          <ac:chgData name="Evgenij Smirnov" userId="b5dbb34ff2d7308e" providerId="LiveId" clId="{265AD2E9-B29E-4A24-879B-9D3E8F57C526}" dt="2019-04-28T09:31:26.077" v="980" actId="931"/>
          <ac:spMkLst>
            <pc:docMk/>
            <pc:sldMk cId="2222911940" sldId="282"/>
            <ac:spMk id="8" creationId="{213BB0E2-34CD-42F2-8627-CFFCC9D72E29}"/>
          </ac:spMkLst>
        </pc:spChg>
        <pc:picChg chg="add del mod">
          <ac:chgData name="Evgenij Smirnov" userId="b5dbb34ff2d7308e" providerId="LiveId" clId="{265AD2E9-B29E-4A24-879B-9D3E8F57C526}" dt="2019-04-28T09:31:13.361" v="979" actId="478"/>
          <ac:picMkLst>
            <pc:docMk/>
            <pc:sldMk cId="2222911940" sldId="282"/>
            <ac:picMk id="6" creationId="{991DC2E8-F426-4386-8558-D907824257F6}"/>
          </ac:picMkLst>
        </pc:picChg>
        <pc:picChg chg="add mod">
          <ac:chgData name="Evgenij Smirnov" userId="b5dbb34ff2d7308e" providerId="LiveId" clId="{265AD2E9-B29E-4A24-879B-9D3E8F57C526}" dt="2019-04-28T09:32:43.293" v="1003" actId="1076"/>
          <ac:picMkLst>
            <pc:docMk/>
            <pc:sldMk cId="2222911940" sldId="282"/>
            <ac:picMk id="10" creationId="{B5F1511E-655B-4C6F-8E3C-27F992EA27BD}"/>
          </ac:picMkLst>
        </pc:picChg>
      </pc:sldChg>
      <pc:sldChg chg="addSp delSp modSp add">
        <pc:chgData name="Evgenij Smirnov" userId="b5dbb34ff2d7308e" providerId="LiveId" clId="{265AD2E9-B29E-4A24-879B-9D3E8F57C526}" dt="2019-04-28T09:41:10.572" v="1028" actId="1076"/>
        <pc:sldMkLst>
          <pc:docMk/>
          <pc:sldMk cId="2851923905" sldId="283"/>
        </pc:sldMkLst>
        <pc:spChg chg="mod">
          <ac:chgData name="Evgenij Smirnov" userId="b5dbb34ff2d7308e" providerId="LiveId" clId="{265AD2E9-B29E-4A24-879B-9D3E8F57C526}" dt="2019-04-28T09:36:25.721" v="1024" actId="400"/>
          <ac:spMkLst>
            <pc:docMk/>
            <pc:sldMk cId="2851923905" sldId="283"/>
            <ac:spMk id="2" creationId="{262BD259-FBFF-472C-8D7B-8BB9CAC5FFF9}"/>
          </ac:spMkLst>
        </pc:spChg>
        <pc:spChg chg="del">
          <ac:chgData name="Evgenij Smirnov" userId="b5dbb34ff2d7308e" providerId="LiveId" clId="{265AD2E9-B29E-4A24-879B-9D3E8F57C526}" dt="2019-04-28T09:41:00.952" v="1025" actId="931"/>
          <ac:spMkLst>
            <pc:docMk/>
            <pc:sldMk cId="2851923905" sldId="283"/>
            <ac:spMk id="3" creationId="{717A125B-F1AC-45E2-8B67-7687CE3E3B77}"/>
          </ac:spMkLst>
        </pc:spChg>
        <pc:picChg chg="add mod">
          <ac:chgData name="Evgenij Smirnov" userId="b5dbb34ff2d7308e" providerId="LiveId" clId="{265AD2E9-B29E-4A24-879B-9D3E8F57C526}" dt="2019-04-28T09:41:10.572" v="1028" actId="1076"/>
          <ac:picMkLst>
            <pc:docMk/>
            <pc:sldMk cId="2851923905" sldId="283"/>
            <ac:picMk id="6" creationId="{D54E5F04-6C0D-4FDF-899F-7E68CE6522EF}"/>
          </ac:picMkLst>
        </pc:picChg>
      </pc:sldChg>
      <pc:sldChg chg="addSp delSp modSp add">
        <pc:chgData name="Evgenij Smirnov" userId="b5dbb34ff2d7308e" providerId="LiveId" clId="{265AD2E9-B29E-4A24-879B-9D3E8F57C526}" dt="2019-05-25T06:19:20.112" v="3052" actId="1076"/>
        <pc:sldMkLst>
          <pc:docMk/>
          <pc:sldMk cId="3957577449" sldId="284"/>
        </pc:sldMkLst>
        <pc:spChg chg="mod">
          <ac:chgData name="Evgenij Smirnov" userId="b5dbb34ff2d7308e" providerId="LiveId" clId="{265AD2E9-B29E-4A24-879B-9D3E8F57C526}" dt="2019-05-24T21:26:13.016" v="2385" actId="6549"/>
          <ac:spMkLst>
            <pc:docMk/>
            <pc:sldMk cId="3957577449" sldId="284"/>
            <ac:spMk id="2" creationId="{AA00FBE0-097B-47E7-9055-E90C2C6D4025}"/>
          </ac:spMkLst>
        </pc:spChg>
        <pc:spChg chg="del">
          <ac:chgData name="Evgenij Smirnov" userId="b5dbb34ff2d7308e" providerId="LiveId" clId="{265AD2E9-B29E-4A24-879B-9D3E8F57C526}" dt="2019-04-28T11:37:53.543" v="1068"/>
          <ac:spMkLst>
            <pc:docMk/>
            <pc:sldMk cId="3957577449" sldId="284"/>
            <ac:spMk id="3" creationId="{1A6C49D0-13A4-44D8-A33B-616854B1CF5F}"/>
          </ac:spMkLst>
        </pc:spChg>
        <pc:spChg chg="add del mod">
          <ac:chgData name="Evgenij Smirnov" userId="b5dbb34ff2d7308e" providerId="LiveId" clId="{265AD2E9-B29E-4A24-879B-9D3E8F57C526}" dt="2019-05-24T21:04:18.638" v="2106"/>
          <ac:spMkLst>
            <pc:docMk/>
            <pc:sldMk cId="3957577449" sldId="284"/>
            <ac:spMk id="6" creationId="{65039347-F7BC-46C8-AE19-DDB11825C9ED}"/>
          </ac:spMkLst>
        </pc:spChg>
        <pc:spChg chg="add mod">
          <ac:chgData name="Evgenij Smirnov" userId="b5dbb34ff2d7308e" providerId="LiveId" clId="{265AD2E9-B29E-4A24-879B-9D3E8F57C526}" dt="2019-05-25T06:19:20.112" v="3052" actId="1076"/>
          <ac:spMkLst>
            <pc:docMk/>
            <pc:sldMk cId="3957577449" sldId="284"/>
            <ac:spMk id="6" creationId="{D5846B61-4120-46D1-89B1-940AA63F8862}"/>
          </ac:spMkLst>
        </pc:spChg>
        <pc:spChg chg="add del mod">
          <ac:chgData name="Evgenij Smirnov" userId="b5dbb34ff2d7308e" providerId="LiveId" clId="{265AD2E9-B29E-4A24-879B-9D3E8F57C526}" dt="2019-05-24T21:07:43.042" v="2108"/>
          <ac:spMkLst>
            <pc:docMk/>
            <pc:sldMk cId="3957577449" sldId="284"/>
            <ac:spMk id="10" creationId="{082B229C-2019-4571-A1E3-91353B7D369A}"/>
          </ac:spMkLst>
        </pc:spChg>
        <pc:spChg chg="add del mod">
          <ac:chgData name="Evgenij Smirnov" userId="b5dbb34ff2d7308e" providerId="LiveId" clId="{265AD2E9-B29E-4A24-879B-9D3E8F57C526}" dt="2019-05-24T21:09:50.254" v="2115"/>
          <ac:spMkLst>
            <pc:docMk/>
            <pc:sldMk cId="3957577449" sldId="284"/>
            <ac:spMk id="14" creationId="{605870FC-7A7F-475D-83D6-F992AF4F6839}"/>
          </ac:spMkLst>
        </pc:spChg>
        <pc:picChg chg="add del mod">
          <ac:chgData name="Evgenij Smirnov" userId="b5dbb34ff2d7308e" providerId="LiveId" clId="{265AD2E9-B29E-4A24-879B-9D3E8F57C526}" dt="2019-05-25T06:16:06.425" v="3035" actId="478"/>
          <ac:picMkLst>
            <pc:docMk/>
            <pc:sldMk cId="3957577449" sldId="284"/>
            <ac:picMk id="3" creationId="{66A1F4A0-9B4F-490E-A89E-16C44C9ED14F}"/>
          </ac:picMkLst>
        </pc:picChg>
        <pc:picChg chg="add del mod">
          <ac:chgData name="Evgenij Smirnov" userId="b5dbb34ff2d7308e" providerId="LiveId" clId="{265AD2E9-B29E-4A24-879B-9D3E8F57C526}" dt="2019-05-24T21:04:10.130" v="2103" actId="478"/>
          <ac:picMkLst>
            <pc:docMk/>
            <pc:sldMk cId="3957577449" sldId="284"/>
            <ac:picMk id="5" creationId="{27A14450-6466-4CAE-9AF4-D1C7003B7626}"/>
          </ac:picMkLst>
        </pc:picChg>
        <pc:picChg chg="add mod">
          <ac:chgData name="Evgenij Smirnov" userId="b5dbb34ff2d7308e" providerId="LiveId" clId="{265AD2E9-B29E-4A24-879B-9D3E8F57C526}" dt="2019-05-25T06:17:10.248" v="3039" actId="14861"/>
          <ac:picMkLst>
            <pc:docMk/>
            <pc:sldMk cId="3957577449" sldId="284"/>
            <ac:picMk id="5" creationId="{4385CBA5-A29B-434B-B44E-7FEF3774B876}"/>
          </ac:picMkLst>
        </pc:picChg>
        <pc:picChg chg="add del">
          <ac:chgData name="Evgenij Smirnov" userId="b5dbb34ff2d7308e" providerId="LiveId" clId="{265AD2E9-B29E-4A24-879B-9D3E8F57C526}" dt="2019-05-24T21:04:15.916" v="2105"/>
          <ac:picMkLst>
            <pc:docMk/>
            <pc:sldMk cId="3957577449" sldId="284"/>
            <ac:picMk id="7" creationId="{F5F6605D-F2DC-4C78-97D3-6E81802FE03E}"/>
          </ac:picMkLst>
        </pc:picChg>
        <pc:picChg chg="add del mod">
          <ac:chgData name="Evgenij Smirnov" userId="b5dbb34ff2d7308e" providerId="LiveId" clId="{265AD2E9-B29E-4A24-879B-9D3E8F57C526}" dt="2019-05-24T21:05:08.353" v="2107" actId="478"/>
          <ac:picMkLst>
            <pc:docMk/>
            <pc:sldMk cId="3957577449" sldId="284"/>
            <ac:picMk id="8" creationId="{8E54389A-0EB7-4625-9F79-600BF489C864}"/>
          </ac:picMkLst>
        </pc:picChg>
        <pc:picChg chg="add del mod">
          <ac:chgData name="Evgenij Smirnov" userId="b5dbb34ff2d7308e" providerId="LiveId" clId="{265AD2E9-B29E-4A24-879B-9D3E8F57C526}" dt="2019-05-24T21:09:44.868" v="2112" actId="478"/>
          <ac:picMkLst>
            <pc:docMk/>
            <pc:sldMk cId="3957577449" sldId="284"/>
            <ac:picMk id="11" creationId="{E9F1F9A0-C666-4738-9789-956DCC3340C6}"/>
          </ac:picMkLst>
        </pc:picChg>
        <pc:picChg chg="add del">
          <ac:chgData name="Evgenij Smirnov" userId="b5dbb34ff2d7308e" providerId="LiveId" clId="{265AD2E9-B29E-4A24-879B-9D3E8F57C526}" dt="2019-05-24T21:09:40.939" v="2111"/>
          <ac:picMkLst>
            <pc:docMk/>
            <pc:sldMk cId="3957577449" sldId="284"/>
            <ac:picMk id="12" creationId="{24E15E30-1961-463D-B07B-C4A65E20FF99}"/>
          </ac:picMkLst>
        </pc:picChg>
        <pc:picChg chg="add del">
          <ac:chgData name="Evgenij Smirnov" userId="b5dbb34ff2d7308e" providerId="LiveId" clId="{265AD2E9-B29E-4A24-879B-9D3E8F57C526}" dt="2019-05-24T21:09:48.186" v="2114"/>
          <ac:picMkLst>
            <pc:docMk/>
            <pc:sldMk cId="3957577449" sldId="284"/>
            <ac:picMk id="15" creationId="{A3FB4694-7AC5-4FF6-BE18-74CBB176CD13}"/>
          </ac:picMkLst>
        </pc:picChg>
        <pc:picChg chg="add mod">
          <ac:chgData name="Evgenij Smirnov" userId="b5dbb34ff2d7308e" providerId="LiveId" clId="{265AD2E9-B29E-4A24-879B-9D3E8F57C526}" dt="2019-05-24T21:09:50.254" v="2115"/>
          <ac:picMkLst>
            <pc:docMk/>
            <pc:sldMk cId="3957577449" sldId="284"/>
            <ac:picMk id="16" creationId="{9CFB2FDA-E4A5-4EFF-9F9E-B261CCEDA8CF}"/>
          </ac:picMkLst>
        </pc:picChg>
      </pc:sldChg>
      <pc:sldChg chg="addSp delSp modSp add">
        <pc:chgData name="Evgenij Smirnov" userId="b5dbb34ff2d7308e" providerId="LiveId" clId="{265AD2E9-B29E-4A24-879B-9D3E8F57C526}" dt="2019-05-07T20:23:06.601" v="2088" actId="20577"/>
        <pc:sldMkLst>
          <pc:docMk/>
          <pc:sldMk cId="3622047267" sldId="285"/>
        </pc:sldMkLst>
        <pc:spChg chg="mod">
          <ac:chgData name="Evgenij Smirnov" userId="b5dbb34ff2d7308e" providerId="LiveId" clId="{265AD2E9-B29E-4A24-879B-9D3E8F57C526}" dt="2019-04-28T11:38:51.197" v="1116" actId="20577"/>
          <ac:spMkLst>
            <pc:docMk/>
            <pc:sldMk cId="3622047267" sldId="285"/>
            <ac:spMk id="2" creationId="{A62C8D3A-044C-47FB-AA42-0A55F59202D0}"/>
          </ac:spMkLst>
        </pc:spChg>
        <pc:spChg chg="mod">
          <ac:chgData name="Evgenij Smirnov" userId="b5dbb34ff2d7308e" providerId="LiveId" clId="{265AD2E9-B29E-4A24-879B-9D3E8F57C526}" dt="2019-05-07T20:23:06.601" v="2088" actId="20577"/>
          <ac:spMkLst>
            <pc:docMk/>
            <pc:sldMk cId="3622047267" sldId="285"/>
            <ac:spMk id="3" creationId="{ED05E0D2-0EF7-4C72-A34A-03ACF05595B8}"/>
          </ac:spMkLst>
        </pc:spChg>
        <pc:spChg chg="add del mod">
          <ac:chgData name="Evgenij Smirnov" userId="b5dbb34ff2d7308e" providerId="LiveId" clId="{265AD2E9-B29E-4A24-879B-9D3E8F57C526}" dt="2019-04-28T15:19:32.796" v="1302"/>
          <ac:spMkLst>
            <pc:docMk/>
            <pc:sldMk cId="3622047267" sldId="285"/>
            <ac:spMk id="5" creationId="{70E89E0E-5235-4FD1-B2B7-E87AFD217900}"/>
          </ac:spMkLst>
        </pc:spChg>
        <pc:spChg chg="add mod">
          <ac:chgData name="Evgenij Smirnov" userId="b5dbb34ff2d7308e" providerId="LiveId" clId="{265AD2E9-B29E-4A24-879B-9D3E8F57C526}" dt="2019-04-28T15:24:57.940" v="1398" actId="27636"/>
          <ac:spMkLst>
            <pc:docMk/>
            <pc:sldMk cId="3622047267" sldId="285"/>
            <ac:spMk id="6" creationId="{3FAAA7AF-7387-45E0-9F63-C5BCF3BB1EC5}"/>
          </ac:spMkLst>
        </pc:spChg>
        <pc:spChg chg="add del mod">
          <ac:chgData name="Evgenij Smirnov" userId="b5dbb34ff2d7308e" providerId="LiveId" clId="{265AD2E9-B29E-4A24-879B-9D3E8F57C526}" dt="2019-04-28T15:21:11.454" v="1333" actId="478"/>
          <ac:spMkLst>
            <pc:docMk/>
            <pc:sldMk cId="3622047267" sldId="285"/>
            <ac:spMk id="7" creationId="{E61C542D-1EBC-4A36-8C25-F023512B1005}"/>
          </ac:spMkLst>
        </pc:spChg>
        <pc:spChg chg="add del mod">
          <ac:chgData name="Evgenij Smirnov" userId="b5dbb34ff2d7308e" providerId="LiveId" clId="{265AD2E9-B29E-4A24-879B-9D3E8F57C526}" dt="2019-04-28T15:22:38.793" v="1353" actId="478"/>
          <ac:spMkLst>
            <pc:docMk/>
            <pc:sldMk cId="3622047267" sldId="285"/>
            <ac:spMk id="8" creationId="{3BA8D35F-BCB5-4CEE-A915-67A0C6E3D191}"/>
          </ac:spMkLst>
        </pc:spChg>
        <pc:spChg chg="add mod">
          <ac:chgData name="Evgenij Smirnov" userId="b5dbb34ff2d7308e" providerId="LiveId" clId="{265AD2E9-B29E-4A24-879B-9D3E8F57C526}" dt="2019-04-28T15:25:00.971" v="1400" actId="27636"/>
          <ac:spMkLst>
            <pc:docMk/>
            <pc:sldMk cId="3622047267" sldId="285"/>
            <ac:spMk id="9" creationId="{47BB67C9-00A5-40F7-BF6C-52E12F408FD7}"/>
          </ac:spMkLst>
        </pc:spChg>
        <pc:spChg chg="add del mod">
          <ac:chgData name="Evgenij Smirnov" userId="b5dbb34ff2d7308e" providerId="LiveId" clId="{265AD2E9-B29E-4A24-879B-9D3E8F57C526}" dt="2019-04-28T15:21:14.162" v="1334" actId="478"/>
          <ac:spMkLst>
            <pc:docMk/>
            <pc:sldMk cId="3622047267" sldId="285"/>
            <ac:spMk id="11" creationId="{58AF412B-24CD-4B24-BCFE-788E77B26A7E}"/>
          </ac:spMkLst>
        </pc:spChg>
        <pc:spChg chg="add mod">
          <ac:chgData name="Evgenij Smirnov" userId="b5dbb34ff2d7308e" providerId="LiveId" clId="{265AD2E9-B29E-4A24-879B-9D3E8F57C526}" dt="2019-04-28T15:25:05.018" v="1402" actId="27636"/>
          <ac:spMkLst>
            <pc:docMk/>
            <pc:sldMk cId="3622047267" sldId="285"/>
            <ac:spMk id="12" creationId="{9FA31597-3D42-4154-BB57-3C44EFE26737}"/>
          </ac:spMkLst>
        </pc:spChg>
        <pc:spChg chg="add mod">
          <ac:chgData name="Evgenij Smirnov" userId="b5dbb34ff2d7308e" providerId="LiveId" clId="{265AD2E9-B29E-4A24-879B-9D3E8F57C526}" dt="2019-04-28T15:35:56.968" v="2072" actId="20577"/>
          <ac:spMkLst>
            <pc:docMk/>
            <pc:sldMk cId="3622047267" sldId="285"/>
            <ac:spMk id="13" creationId="{670F8A0B-9A97-46A8-8AE4-B06256D6D67A}"/>
          </ac:spMkLst>
        </pc:spChg>
        <pc:spChg chg="add mod">
          <ac:chgData name="Evgenij Smirnov" userId="b5dbb34ff2d7308e" providerId="LiveId" clId="{265AD2E9-B29E-4A24-879B-9D3E8F57C526}" dt="2019-04-28T15:36:33.454" v="2080" actId="113"/>
          <ac:spMkLst>
            <pc:docMk/>
            <pc:sldMk cId="3622047267" sldId="285"/>
            <ac:spMk id="14" creationId="{A32C1FB3-3EB7-4B53-9DEF-5CBF385C614A}"/>
          </ac:spMkLst>
        </pc:spChg>
      </pc:sldChg>
      <pc:sldChg chg="addSp modSp add">
        <pc:chgData name="Evgenij Smirnov" userId="b5dbb34ff2d7308e" providerId="LiveId" clId="{265AD2E9-B29E-4A24-879B-9D3E8F57C526}" dt="2019-05-25T06:05:19.049" v="3002" actId="20577"/>
        <pc:sldMkLst>
          <pc:docMk/>
          <pc:sldMk cId="3236831211" sldId="286"/>
        </pc:sldMkLst>
        <pc:spChg chg="mod">
          <ac:chgData name="Evgenij Smirnov" userId="b5dbb34ff2d7308e" providerId="LiveId" clId="{265AD2E9-B29E-4A24-879B-9D3E8F57C526}" dt="2019-05-25T06:05:19.049" v="3002" actId="20577"/>
          <ac:spMkLst>
            <pc:docMk/>
            <pc:sldMk cId="3236831211" sldId="286"/>
            <ac:spMk id="2" creationId="{C4A2ADD0-BDB4-4180-A488-2016BD73EF0C}"/>
          </ac:spMkLst>
        </pc:spChg>
        <pc:spChg chg="mod">
          <ac:chgData name="Evgenij Smirnov" userId="b5dbb34ff2d7308e" providerId="LiveId" clId="{265AD2E9-B29E-4A24-879B-9D3E8F57C526}" dt="2019-04-28T12:35:16.749" v="1268" actId="20577"/>
          <ac:spMkLst>
            <pc:docMk/>
            <pc:sldMk cId="3236831211" sldId="286"/>
            <ac:spMk id="3" creationId="{2C846C62-B194-4C05-8D9C-B7A9011FCF3B}"/>
          </ac:spMkLst>
        </pc:spChg>
        <pc:picChg chg="add mod">
          <ac:chgData name="Evgenij Smirnov" userId="b5dbb34ff2d7308e" providerId="LiveId" clId="{265AD2E9-B29E-4A24-879B-9D3E8F57C526}" dt="2019-05-25T06:05:14.924" v="2999" actId="14100"/>
          <ac:picMkLst>
            <pc:docMk/>
            <pc:sldMk cId="3236831211" sldId="286"/>
            <ac:picMk id="6" creationId="{CD87CF2D-E100-4369-9053-E8F1323B172A}"/>
          </ac:picMkLst>
        </pc:picChg>
      </pc:sldChg>
      <pc:sldChg chg="modSp add">
        <pc:chgData name="Evgenij Smirnov" userId="b5dbb34ff2d7308e" providerId="LiveId" clId="{265AD2E9-B29E-4A24-879B-9D3E8F57C526}" dt="2019-05-24T21:26:36.768" v="2389" actId="6549"/>
        <pc:sldMkLst>
          <pc:docMk/>
          <pc:sldMk cId="3525525573" sldId="287"/>
        </pc:sldMkLst>
        <pc:spChg chg="mod">
          <ac:chgData name="Evgenij Smirnov" userId="b5dbb34ff2d7308e" providerId="LiveId" clId="{265AD2E9-B29E-4A24-879B-9D3E8F57C526}" dt="2019-05-24T21:26:36.768" v="2389" actId="6549"/>
          <ac:spMkLst>
            <pc:docMk/>
            <pc:sldMk cId="3525525573" sldId="287"/>
            <ac:spMk id="2" creationId="{AA00FBE0-097B-47E7-9055-E90C2C6D4025}"/>
          </ac:spMkLst>
        </pc:spChg>
      </pc:sldChg>
      <pc:sldChg chg="addSp delSp modSp add">
        <pc:chgData name="Evgenij Smirnov" userId="b5dbb34ff2d7308e" providerId="LiveId" clId="{265AD2E9-B29E-4A24-879B-9D3E8F57C526}" dt="2019-05-25T08:12:04.667" v="3359" actId="1076"/>
        <pc:sldMkLst>
          <pc:docMk/>
          <pc:sldMk cId="120924453" sldId="288"/>
        </pc:sldMkLst>
        <pc:spChg chg="mod">
          <ac:chgData name="Evgenij Smirnov" userId="b5dbb34ff2d7308e" providerId="LiveId" clId="{265AD2E9-B29E-4A24-879B-9D3E8F57C526}" dt="2019-05-24T21:26:19.346" v="2386" actId="6549"/>
          <ac:spMkLst>
            <pc:docMk/>
            <pc:sldMk cId="120924453" sldId="288"/>
            <ac:spMk id="2" creationId="{AA00FBE0-097B-47E7-9055-E90C2C6D4025}"/>
          </ac:spMkLst>
        </pc:spChg>
        <pc:spChg chg="add mod">
          <ac:chgData name="Evgenij Smirnov" userId="b5dbb34ff2d7308e" providerId="LiveId" clId="{265AD2E9-B29E-4A24-879B-9D3E8F57C526}" dt="2019-05-25T08:12:04.667" v="3359" actId="1076"/>
          <ac:spMkLst>
            <pc:docMk/>
            <pc:sldMk cId="120924453" sldId="288"/>
            <ac:spMk id="5" creationId="{311C2857-5064-4C1B-8242-7E0169C8C482}"/>
          </ac:spMkLst>
        </pc:spChg>
        <pc:spChg chg="add del mod">
          <ac:chgData name="Evgenij Smirnov" userId="b5dbb34ff2d7308e" providerId="LiveId" clId="{265AD2E9-B29E-4A24-879B-9D3E8F57C526}" dt="2019-05-24T21:11:12.490" v="2118"/>
          <ac:spMkLst>
            <pc:docMk/>
            <pc:sldMk cId="120924453" sldId="288"/>
            <ac:spMk id="5" creationId="{823F3CF8-DA57-4D5D-8022-84F591FC8EEC}"/>
          </ac:spMkLst>
        </pc:spChg>
        <pc:picChg chg="add mod">
          <ac:chgData name="Evgenij Smirnov" userId="b5dbb34ff2d7308e" providerId="LiveId" clId="{265AD2E9-B29E-4A24-879B-9D3E8F57C526}" dt="2019-05-24T21:11:12.490" v="2118"/>
          <ac:picMkLst>
            <pc:docMk/>
            <pc:sldMk cId="120924453" sldId="288"/>
            <ac:picMk id="6" creationId="{30F23F22-FCEF-4B57-872D-2AF83CB78955}"/>
          </ac:picMkLst>
        </pc:picChg>
        <pc:picChg chg="del">
          <ac:chgData name="Evgenij Smirnov" userId="b5dbb34ff2d7308e" providerId="LiveId" clId="{265AD2E9-B29E-4A24-879B-9D3E8F57C526}" dt="2019-05-24T21:10:08.756" v="2117" actId="478"/>
          <ac:picMkLst>
            <pc:docMk/>
            <pc:sldMk cId="120924453" sldId="288"/>
            <ac:picMk id="16" creationId="{9CFB2FDA-E4A5-4EFF-9F9E-B261CCEDA8CF}"/>
          </ac:picMkLst>
        </pc:picChg>
      </pc:sldChg>
      <pc:sldChg chg="addSp delSp modSp add">
        <pc:chgData name="Evgenij Smirnov" userId="b5dbb34ff2d7308e" providerId="LiveId" clId="{265AD2E9-B29E-4A24-879B-9D3E8F57C526}" dt="2019-05-25T08:17:34.016" v="3361" actId="1076"/>
        <pc:sldMkLst>
          <pc:docMk/>
          <pc:sldMk cId="4214371268" sldId="289"/>
        </pc:sldMkLst>
        <pc:spChg chg="mod">
          <ac:chgData name="Evgenij Smirnov" userId="b5dbb34ff2d7308e" providerId="LiveId" clId="{265AD2E9-B29E-4A24-879B-9D3E8F57C526}" dt="2019-05-24T21:26:24.348" v="2387" actId="6549"/>
          <ac:spMkLst>
            <pc:docMk/>
            <pc:sldMk cId="4214371268" sldId="289"/>
            <ac:spMk id="2" creationId="{AA00FBE0-097B-47E7-9055-E90C2C6D4025}"/>
          </ac:spMkLst>
        </pc:spChg>
        <pc:spChg chg="add mod">
          <ac:chgData name="Evgenij Smirnov" userId="b5dbb34ff2d7308e" providerId="LiveId" clId="{265AD2E9-B29E-4A24-879B-9D3E8F57C526}" dt="2019-05-25T08:17:34.016" v="3361" actId="1076"/>
          <ac:spMkLst>
            <pc:docMk/>
            <pc:sldMk cId="4214371268" sldId="289"/>
            <ac:spMk id="5" creationId="{03BDE29D-94B6-491A-977B-9550708B82EB}"/>
          </ac:spMkLst>
        </pc:spChg>
        <pc:spChg chg="add del mod">
          <ac:chgData name="Evgenij Smirnov" userId="b5dbb34ff2d7308e" providerId="LiveId" clId="{265AD2E9-B29E-4A24-879B-9D3E8F57C526}" dt="2019-05-24T21:12:15.367" v="2121"/>
          <ac:spMkLst>
            <pc:docMk/>
            <pc:sldMk cId="4214371268" sldId="289"/>
            <ac:spMk id="5" creationId="{BFBFC0C4-8F60-4B49-9834-4324A7DB4DA5}"/>
          </ac:spMkLst>
        </pc:spChg>
        <pc:picChg chg="del">
          <ac:chgData name="Evgenij Smirnov" userId="b5dbb34ff2d7308e" providerId="LiveId" clId="{265AD2E9-B29E-4A24-879B-9D3E8F57C526}" dt="2019-05-24T21:11:30.914" v="2120" actId="478"/>
          <ac:picMkLst>
            <pc:docMk/>
            <pc:sldMk cId="4214371268" sldId="289"/>
            <ac:picMk id="6" creationId="{30F23F22-FCEF-4B57-872D-2AF83CB78955}"/>
          </ac:picMkLst>
        </pc:picChg>
        <pc:picChg chg="add mod">
          <ac:chgData name="Evgenij Smirnov" userId="b5dbb34ff2d7308e" providerId="LiveId" clId="{265AD2E9-B29E-4A24-879B-9D3E8F57C526}" dt="2019-05-24T21:12:15.367" v="2121"/>
          <ac:picMkLst>
            <pc:docMk/>
            <pc:sldMk cId="4214371268" sldId="289"/>
            <ac:picMk id="7" creationId="{EC6FB2C6-9BB6-4A5E-9B2D-0D83CE43C442}"/>
          </ac:picMkLst>
        </pc:picChg>
      </pc:sldChg>
      <pc:sldChg chg="addSp delSp modSp add">
        <pc:chgData name="Evgenij Smirnov" userId="b5dbb34ff2d7308e" providerId="LiveId" clId="{265AD2E9-B29E-4A24-879B-9D3E8F57C526}" dt="2019-05-24T21:26:29.563" v="2388" actId="6549"/>
        <pc:sldMkLst>
          <pc:docMk/>
          <pc:sldMk cId="613858674" sldId="290"/>
        </pc:sldMkLst>
        <pc:spChg chg="mod">
          <ac:chgData name="Evgenij Smirnov" userId="b5dbb34ff2d7308e" providerId="LiveId" clId="{265AD2E9-B29E-4A24-879B-9D3E8F57C526}" dt="2019-05-24T21:26:29.563" v="2388" actId="6549"/>
          <ac:spMkLst>
            <pc:docMk/>
            <pc:sldMk cId="613858674" sldId="290"/>
            <ac:spMk id="2" creationId="{AA00FBE0-097B-47E7-9055-E90C2C6D4025}"/>
          </ac:spMkLst>
        </pc:spChg>
        <pc:spChg chg="add del mod">
          <ac:chgData name="Evgenij Smirnov" userId="b5dbb34ff2d7308e" providerId="LiveId" clId="{265AD2E9-B29E-4A24-879B-9D3E8F57C526}" dt="2019-05-24T21:13:17.586" v="2124"/>
          <ac:spMkLst>
            <pc:docMk/>
            <pc:sldMk cId="613858674" sldId="290"/>
            <ac:spMk id="5" creationId="{EB757EE2-C2BD-4427-AE9F-BE7BCA877C91}"/>
          </ac:spMkLst>
        </pc:spChg>
        <pc:picChg chg="add mod">
          <ac:chgData name="Evgenij Smirnov" userId="b5dbb34ff2d7308e" providerId="LiveId" clId="{265AD2E9-B29E-4A24-879B-9D3E8F57C526}" dt="2019-05-24T21:13:17.586" v="2124"/>
          <ac:picMkLst>
            <pc:docMk/>
            <pc:sldMk cId="613858674" sldId="290"/>
            <ac:picMk id="6" creationId="{0568EE4B-D74B-4D90-97F7-A7101EADB0AA}"/>
          </ac:picMkLst>
        </pc:picChg>
        <pc:picChg chg="del">
          <ac:chgData name="Evgenij Smirnov" userId="b5dbb34ff2d7308e" providerId="LiveId" clId="{265AD2E9-B29E-4A24-879B-9D3E8F57C526}" dt="2019-05-24T21:13:15.856" v="2123" actId="478"/>
          <ac:picMkLst>
            <pc:docMk/>
            <pc:sldMk cId="613858674" sldId="290"/>
            <ac:picMk id="7" creationId="{EC6FB2C6-9BB6-4A5E-9B2D-0D83CE43C442}"/>
          </ac:picMkLst>
        </pc:picChg>
      </pc:sldChg>
      <pc:sldChg chg="addSp delSp modSp add">
        <pc:chgData name="Evgenij Smirnov" userId="b5dbb34ff2d7308e" providerId="LiveId" clId="{265AD2E9-B29E-4A24-879B-9D3E8F57C526}" dt="2019-06-03T07:58:38.943" v="5373" actId="114"/>
        <pc:sldMkLst>
          <pc:docMk/>
          <pc:sldMk cId="4039115617" sldId="291"/>
        </pc:sldMkLst>
        <pc:spChg chg="mod">
          <ac:chgData name="Evgenij Smirnov" userId="b5dbb34ff2d7308e" providerId="LiveId" clId="{265AD2E9-B29E-4A24-879B-9D3E8F57C526}" dt="2019-05-25T06:21:08.030" v="3088" actId="20577"/>
          <ac:spMkLst>
            <pc:docMk/>
            <pc:sldMk cId="4039115617" sldId="291"/>
            <ac:spMk id="2" creationId="{AA00FBE0-097B-47E7-9055-E90C2C6D4025}"/>
          </ac:spMkLst>
        </pc:spChg>
        <pc:spChg chg="add mod">
          <ac:chgData name="Evgenij Smirnov" userId="b5dbb34ff2d7308e" providerId="LiveId" clId="{265AD2E9-B29E-4A24-879B-9D3E8F57C526}" dt="2019-06-03T07:58:38.943" v="5373" actId="114"/>
          <ac:spMkLst>
            <pc:docMk/>
            <pc:sldMk cId="4039115617" sldId="291"/>
            <ac:spMk id="3" creationId="{5C76D898-AD09-4188-884D-5A5CF82EFA5B}"/>
          </ac:spMkLst>
        </pc:spChg>
        <pc:picChg chg="add mod">
          <ac:chgData name="Evgenij Smirnov" userId="b5dbb34ff2d7308e" providerId="LiveId" clId="{265AD2E9-B29E-4A24-879B-9D3E8F57C526}" dt="2019-05-25T06:43:23.638" v="3179" actId="1076"/>
          <ac:picMkLst>
            <pc:docMk/>
            <pc:sldMk cId="4039115617" sldId="291"/>
            <ac:picMk id="6" creationId="{C04F49F6-27D0-4EC4-959B-483401999523}"/>
          </ac:picMkLst>
        </pc:picChg>
        <pc:picChg chg="del">
          <ac:chgData name="Evgenij Smirnov" userId="b5dbb34ff2d7308e" providerId="LiveId" clId="{265AD2E9-B29E-4A24-879B-9D3E8F57C526}" dt="2019-05-24T21:18:22.195" v="2171"/>
          <ac:picMkLst>
            <pc:docMk/>
            <pc:sldMk cId="4039115617" sldId="291"/>
            <ac:picMk id="11" creationId="{E9F1F9A0-C666-4738-9789-956DCC3340C6}"/>
          </ac:picMkLst>
        </pc:picChg>
      </pc:sldChg>
      <pc:sldChg chg="addSp modSp add">
        <pc:chgData name="Evgenij Smirnov" userId="b5dbb34ff2d7308e" providerId="LiveId" clId="{265AD2E9-B29E-4A24-879B-9D3E8F57C526}" dt="2019-05-25T11:36:57.308" v="3585" actId="14861"/>
        <pc:sldMkLst>
          <pc:docMk/>
          <pc:sldMk cId="917936671" sldId="292"/>
        </pc:sldMkLst>
        <pc:spChg chg="mod">
          <ac:chgData name="Evgenij Smirnov" userId="b5dbb34ff2d7308e" providerId="LiveId" clId="{265AD2E9-B29E-4A24-879B-9D3E8F57C526}" dt="2019-05-24T21:33:53.085" v="2628" actId="20577"/>
          <ac:spMkLst>
            <pc:docMk/>
            <pc:sldMk cId="917936671" sldId="292"/>
            <ac:spMk id="2" creationId="{AA00FBE0-097B-47E7-9055-E90C2C6D4025}"/>
          </ac:spMkLst>
        </pc:spChg>
        <pc:spChg chg="mod">
          <ac:chgData name="Evgenij Smirnov" userId="b5dbb34ff2d7308e" providerId="LiveId" clId="{265AD2E9-B29E-4A24-879B-9D3E8F57C526}" dt="2019-05-24T21:39:14.689" v="2995" actId="6549"/>
          <ac:spMkLst>
            <pc:docMk/>
            <pc:sldMk cId="917936671" sldId="292"/>
            <ac:spMk id="3" creationId="{5C76D898-AD09-4188-884D-5A5CF82EFA5B}"/>
          </ac:spMkLst>
        </pc:spChg>
        <pc:picChg chg="add mod">
          <ac:chgData name="Evgenij Smirnov" userId="b5dbb34ff2d7308e" providerId="LiveId" clId="{265AD2E9-B29E-4A24-879B-9D3E8F57C526}" dt="2019-05-25T11:36:57.308" v="3585" actId="14861"/>
          <ac:picMkLst>
            <pc:docMk/>
            <pc:sldMk cId="917936671" sldId="292"/>
            <ac:picMk id="5" creationId="{D10D5719-43C2-41E1-AEC6-0A9FAC4142B3}"/>
          </ac:picMkLst>
        </pc:picChg>
      </pc:sldChg>
      <pc:sldChg chg="addSp modSp add ord modNotesTx">
        <pc:chgData name="Evgenij Smirnov" userId="b5dbb34ff2d7308e" providerId="LiveId" clId="{265AD2E9-B29E-4A24-879B-9D3E8F57C526}" dt="2019-06-02T12:51:23.688" v="4543" actId="20577"/>
        <pc:sldMkLst>
          <pc:docMk/>
          <pc:sldMk cId="1485189832" sldId="293"/>
        </pc:sldMkLst>
        <pc:spChg chg="mod">
          <ac:chgData name="Evgenij Smirnov" userId="b5dbb34ff2d7308e" providerId="LiveId" clId="{265AD2E9-B29E-4A24-879B-9D3E8F57C526}" dt="2019-05-24T21:34:42.389" v="2709" actId="20577"/>
          <ac:spMkLst>
            <pc:docMk/>
            <pc:sldMk cId="1485189832" sldId="293"/>
            <ac:spMk id="2" creationId="{AA00FBE0-097B-47E7-9055-E90C2C6D4025}"/>
          </ac:spMkLst>
        </pc:spChg>
        <pc:spChg chg="mod">
          <ac:chgData name="Evgenij Smirnov" userId="b5dbb34ff2d7308e" providerId="LiveId" clId="{265AD2E9-B29E-4A24-879B-9D3E8F57C526}" dt="2019-06-01T08:22:07.870" v="3793" actId="20577"/>
          <ac:spMkLst>
            <pc:docMk/>
            <pc:sldMk cId="1485189832" sldId="293"/>
            <ac:spMk id="3" creationId="{5C76D898-AD09-4188-884D-5A5CF82EFA5B}"/>
          </ac:spMkLst>
        </pc:spChg>
        <pc:picChg chg="add mod">
          <ac:chgData name="Evgenij Smirnov" userId="b5dbb34ff2d7308e" providerId="LiveId" clId="{265AD2E9-B29E-4A24-879B-9D3E8F57C526}" dt="2019-05-25T11:56:38.597" v="3588" actId="14861"/>
          <ac:picMkLst>
            <pc:docMk/>
            <pc:sldMk cId="1485189832" sldId="293"/>
            <ac:picMk id="5" creationId="{7C761CF7-6726-4554-A0E6-778DD022F84D}"/>
          </ac:picMkLst>
        </pc:picChg>
      </pc:sldChg>
      <pc:sldChg chg="addSp modSp add">
        <pc:chgData name="Evgenij Smirnov" userId="b5dbb34ff2d7308e" providerId="LiveId" clId="{265AD2E9-B29E-4A24-879B-9D3E8F57C526}" dt="2019-05-25T11:35:11.413" v="3581" actId="14861"/>
        <pc:sldMkLst>
          <pc:docMk/>
          <pc:sldMk cId="2716739783" sldId="294"/>
        </pc:sldMkLst>
        <pc:picChg chg="add mod">
          <ac:chgData name="Evgenij Smirnov" userId="b5dbb34ff2d7308e" providerId="LiveId" clId="{265AD2E9-B29E-4A24-879B-9D3E8F57C526}" dt="2019-05-25T11:35:11.413" v="3581" actId="14861"/>
          <ac:picMkLst>
            <pc:docMk/>
            <pc:sldMk cId="2716739783" sldId="294"/>
            <ac:picMk id="5" creationId="{918AD10C-B8FE-4496-9CB0-BFA886708C7C}"/>
          </ac:picMkLst>
        </pc:picChg>
      </pc:sldChg>
      <pc:sldChg chg="addSp delSp modSp add">
        <pc:chgData name="Evgenij Smirnov" userId="b5dbb34ff2d7308e" providerId="LiveId" clId="{265AD2E9-B29E-4A24-879B-9D3E8F57C526}" dt="2019-05-30T20:58:22.292" v="3690" actId="1076"/>
        <pc:sldMkLst>
          <pc:docMk/>
          <pc:sldMk cId="4282466938" sldId="295"/>
        </pc:sldMkLst>
        <pc:spChg chg="mod">
          <ac:chgData name="Evgenij Smirnov" userId="b5dbb34ff2d7308e" providerId="LiveId" clId="{265AD2E9-B29E-4A24-879B-9D3E8F57C526}" dt="2019-05-25T12:59:12.652" v="3623" actId="20577"/>
          <ac:spMkLst>
            <pc:docMk/>
            <pc:sldMk cId="4282466938" sldId="295"/>
            <ac:spMk id="2" creationId="{591DC340-E747-4E22-A7FC-644EA473A527}"/>
          </ac:spMkLst>
        </pc:spChg>
        <pc:spChg chg="del">
          <ac:chgData name="Evgenij Smirnov" userId="b5dbb34ff2d7308e" providerId="LiveId" clId="{265AD2E9-B29E-4A24-879B-9D3E8F57C526}" dt="2019-05-30T20:55:54.916" v="3683" actId="478"/>
          <ac:spMkLst>
            <pc:docMk/>
            <pc:sldMk cId="4282466938" sldId="295"/>
            <ac:spMk id="3" creationId="{254A16E5-A94C-4B26-B2C1-8FA4DC132D9D}"/>
          </ac:spMkLst>
        </pc:spChg>
        <pc:picChg chg="add del mod">
          <ac:chgData name="Evgenij Smirnov" userId="b5dbb34ff2d7308e" providerId="LiveId" clId="{265AD2E9-B29E-4A24-879B-9D3E8F57C526}" dt="2019-05-30T20:56:11.597" v="3686" actId="478"/>
          <ac:picMkLst>
            <pc:docMk/>
            <pc:sldMk cId="4282466938" sldId="295"/>
            <ac:picMk id="5" creationId="{0A987DF1-B374-4B58-8BE4-2E05CC931309}"/>
          </ac:picMkLst>
        </pc:picChg>
        <pc:picChg chg="add mod">
          <ac:chgData name="Evgenij Smirnov" userId="b5dbb34ff2d7308e" providerId="LiveId" clId="{265AD2E9-B29E-4A24-879B-9D3E8F57C526}" dt="2019-05-30T20:58:22.292" v="3690" actId="1076"/>
          <ac:picMkLst>
            <pc:docMk/>
            <pc:sldMk cId="4282466938" sldId="295"/>
            <ac:picMk id="6" creationId="{FFDCC3CF-1893-440F-B62D-F77A6DBCCCCF}"/>
          </ac:picMkLst>
        </pc:picChg>
      </pc:sldChg>
      <pc:sldChg chg="modSp add">
        <pc:chgData name="Evgenij Smirnov" userId="b5dbb34ff2d7308e" providerId="LiveId" clId="{265AD2E9-B29E-4A24-879B-9D3E8F57C526}" dt="2019-05-30T21:04:25.732" v="3749" actId="20577"/>
        <pc:sldMkLst>
          <pc:docMk/>
          <pc:sldMk cId="340162066" sldId="296"/>
        </pc:sldMkLst>
        <pc:spChg chg="mod">
          <ac:chgData name="Evgenij Smirnov" userId="b5dbb34ff2d7308e" providerId="LiveId" clId="{265AD2E9-B29E-4A24-879B-9D3E8F57C526}" dt="2019-05-30T21:04:25.732" v="3749" actId="20577"/>
          <ac:spMkLst>
            <pc:docMk/>
            <pc:sldMk cId="340162066" sldId="296"/>
            <ac:spMk id="8" creationId="{2AB76F54-C4A4-47F8-8683-25F99C8416FC}"/>
          </ac:spMkLst>
        </pc:spChg>
      </pc:sldChg>
      <pc:sldChg chg="addSp modSp add">
        <pc:chgData name="Evgenij Smirnov" userId="b5dbb34ff2d7308e" providerId="LiveId" clId="{265AD2E9-B29E-4A24-879B-9D3E8F57C526}" dt="2019-06-02T13:03:12.120" v="4585" actId="20577"/>
        <pc:sldMkLst>
          <pc:docMk/>
          <pc:sldMk cId="839338888" sldId="297"/>
        </pc:sldMkLst>
        <pc:spChg chg="mod">
          <ac:chgData name="Evgenij Smirnov" userId="b5dbb34ff2d7308e" providerId="LiveId" clId="{265AD2E9-B29E-4A24-879B-9D3E8F57C526}" dt="2019-06-02T12:41:21.426" v="4194" actId="790"/>
          <ac:spMkLst>
            <pc:docMk/>
            <pc:sldMk cId="839338888" sldId="297"/>
            <ac:spMk id="2" creationId="{0D0764E3-31AE-46AA-B850-A99962767250}"/>
          </ac:spMkLst>
        </pc:spChg>
        <pc:spChg chg="mod">
          <ac:chgData name="Evgenij Smirnov" userId="b5dbb34ff2d7308e" providerId="LiveId" clId="{265AD2E9-B29E-4A24-879B-9D3E8F57C526}" dt="2019-06-02T12:46:03.135" v="4519" actId="207"/>
          <ac:spMkLst>
            <pc:docMk/>
            <pc:sldMk cId="839338888" sldId="297"/>
            <ac:spMk id="3" creationId="{AB2A4264-2280-4E20-904A-A5C76DB9A805}"/>
          </ac:spMkLst>
        </pc:spChg>
        <pc:spChg chg="add mod">
          <ac:chgData name="Evgenij Smirnov" userId="b5dbb34ff2d7308e" providerId="LiveId" clId="{265AD2E9-B29E-4A24-879B-9D3E8F57C526}" dt="2019-06-02T13:03:12.120" v="4585" actId="20577"/>
          <ac:spMkLst>
            <pc:docMk/>
            <pc:sldMk cId="839338888" sldId="297"/>
            <ac:spMk id="7" creationId="{3EE98A4B-9AB5-4DAD-8281-08FA389C0D17}"/>
          </ac:spMkLst>
        </pc:spChg>
        <pc:picChg chg="add mod">
          <ac:chgData name="Evgenij Smirnov" userId="b5dbb34ff2d7308e" providerId="LiveId" clId="{265AD2E9-B29E-4A24-879B-9D3E8F57C526}" dt="2019-06-02T13:01:58.999" v="4547" actId="1076"/>
          <ac:picMkLst>
            <pc:docMk/>
            <pc:sldMk cId="839338888" sldId="297"/>
            <ac:picMk id="6" creationId="{B6F607DD-37D7-4EA6-9FD6-781E93A04884}"/>
          </ac:picMkLst>
        </pc:picChg>
      </pc:sldChg>
      <pc:sldChg chg="modSp add">
        <pc:chgData name="Evgenij Smirnov" userId="b5dbb34ff2d7308e" providerId="LiveId" clId="{265AD2E9-B29E-4A24-879B-9D3E8F57C526}" dt="2019-06-02T16:47:52.103" v="5348" actId="20577"/>
        <pc:sldMkLst>
          <pc:docMk/>
          <pc:sldMk cId="3806890964" sldId="298"/>
        </pc:sldMkLst>
        <pc:spChg chg="mod">
          <ac:chgData name="Evgenij Smirnov" userId="b5dbb34ff2d7308e" providerId="LiveId" clId="{265AD2E9-B29E-4A24-879B-9D3E8F57C526}" dt="2019-06-02T13:26:46.621" v="4706" actId="20577"/>
          <ac:spMkLst>
            <pc:docMk/>
            <pc:sldMk cId="3806890964" sldId="298"/>
            <ac:spMk id="2" creationId="{278E392C-80C8-4802-83DB-A141C3F0B45D}"/>
          </ac:spMkLst>
        </pc:spChg>
        <pc:spChg chg="mod">
          <ac:chgData name="Evgenij Smirnov" userId="b5dbb34ff2d7308e" providerId="LiveId" clId="{265AD2E9-B29E-4A24-879B-9D3E8F57C526}" dt="2019-06-02T16:47:52.103" v="5348" actId="20577"/>
          <ac:spMkLst>
            <pc:docMk/>
            <pc:sldMk cId="3806890964" sldId="298"/>
            <ac:spMk id="3" creationId="{9E94A4CE-ADCA-460E-B61E-42AE838A478A}"/>
          </ac:spMkLst>
        </pc:spChg>
      </pc:sldChg>
      <pc:sldChg chg="modSp add">
        <pc:chgData name="Evgenij Smirnov" userId="b5dbb34ff2d7308e" providerId="LiveId" clId="{265AD2E9-B29E-4A24-879B-9D3E8F57C526}" dt="2019-06-07T04:49:00.346" v="5539" actId="27636"/>
        <pc:sldMkLst>
          <pc:docMk/>
          <pc:sldMk cId="429300334" sldId="300"/>
        </pc:sldMkLst>
        <pc:spChg chg="mod">
          <ac:chgData name="Evgenij Smirnov" userId="b5dbb34ff2d7308e" providerId="LiveId" clId="{265AD2E9-B29E-4A24-879B-9D3E8F57C526}" dt="2019-06-07T04:49:00.346" v="5539" actId="27636"/>
          <ac:spMkLst>
            <pc:docMk/>
            <pc:sldMk cId="429300334" sldId="300"/>
            <ac:spMk id="8" creationId="{2AB76F54-C4A4-47F8-8683-25F99C8416FC}"/>
          </ac:spMkLst>
        </pc:spChg>
      </pc:sldChg>
      <pc:sldChg chg="addSp delSp modSp add">
        <pc:chgData name="Evgenij Smirnov" userId="b5dbb34ff2d7308e" providerId="LiveId" clId="{265AD2E9-B29E-4A24-879B-9D3E8F57C526}" dt="2019-06-07T04:46:21.986" v="5469" actId="1038"/>
        <pc:sldMkLst>
          <pc:docMk/>
          <pc:sldMk cId="749457682" sldId="301"/>
        </pc:sldMkLst>
        <pc:spChg chg="mod">
          <ac:chgData name="Evgenij Smirnov" userId="b5dbb34ff2d7308e" providerId="LiveId" clId="{265AD2E9-B29E-4A24-879B-9D3E8F57C526}" dt="2019-06-07T04:43:55.670" v="5446" actId="20577"/>
          <ac:spMkLst>
            <pc:docMk/>
            <pc:sldMk cId="749457682" sldId="301"/>
            <ac:spMk id="2" creationId="{F73B839D-DDC8-4208-9369-04521A2DEEC0}"/>
          </ac:spMkLst>
        </pc:spChg>
        <pc:spChg chg="del">
          <ac:chgData name="Evgenij Smirnov" userId="b5dbb34ff2d7308e" providerId="LiveId" clId="{265AD2E9-B29E-4A24-879B-9D3E8F57C526}" dt="2019-06-07T04:44:01.110" v="5447" actId="478"/>
          <ac:spMkLst>
            <pc:docMk/>
            <pc:sldMk cId="749457682" sldId="301"/>
            <ac:spMk id="3" creationId="{7604BE7C-28E3-4905-BC4C-776F29091521}"/>
          </ac:spMkLst>
        </pc:spChg>
        <pc:picChg chg="add del mod">
          <ac:chgData name="Evgenij Smirnov" userId="b5dbb34ff2d7308e" providerId="LiveId" clId="{265AD2E9-B29E-4A24-879B-9D3E8F57C526}" dt="2019-06-07T04:46:21.986" v="5469" actId="1038"/>
          <ac:picMkLst>
            <pc:docMk/>
            <pc:sldMk cId="749457682" sldId="301"/>
            <ac:picMk id="5" creationId="{47B94B0A-F386-4776-AF7C-27DE68F037FE}"/>
          </ac:picMkLst>
        </pc:picChg>
      </pc:sldChg>
      <pc:sldChg chg="addSp modSp add">
        <pc:chgData name="Evgenij Smirnov" userId="b5dbb34ff2d7308e" providerId="LiveId" clId="{265AD2E9-B29E-4A24-879B-9D3E8F57C526}" dt="2019-06-07T04:47:45.672" v="5497" actId="14100"/>
        <pc:sldMkLst>
          <pc:docMk/>
          <pc:sldMk cId="57619722" sldId="302"/>
        </pc:sldMkLst>
        <pc:picChg chg="add mod">
          <ac:chgData name="Evgenij Smirnov" userId="b5dbb34ff2d7308e" providerId="LiveId" clId="{265AD2E9-B29E-4A24-879B-9D3E8F57C526}" dt="2019-06-07T04:47:45.672" v="5497" actId="14100"/>
          <ac:picMkLst>
            <pc:docMk/>
            <pc:sldMk cId="57619722" sldId="302"/>
            <ac:picMk id="3" creationId="{1E302DDE-5C43-4182-80D1-69327304B5D9}"/>
          </ac:picMkLst>
        </pc:picChg>
      </pc:sldChg>
      <pc:sldChg chg="addSp modSp add ord">
        <pc:chgData name="Evgenij Smirnov" userId="b5dbb34ff2d7308e" providerId="LiveId" clId="{265AD2E9-B29E-4A24-879B-9D3E8F57C526}" dt="2019-06-07T04:45:14.243" v="5458"/>
        <pc:sldMkLst>
          <pc:docMk/>
          <pc:sldMk cId="2522141839" sldId="303"/>
        </pc:sldMkLst>
        <pc:picChg chg="add mod">
          <ac:chgData name="Evgenij Smirnov" userId="b5dbb34ff2d7308e" providerId="LiveId" clId="{265AD2E9-B29E-4A24-879B-9D3E8F57C526}" dt="2019-06-07T04:44:39.363" v="5454" actId="1076"/>
          <ac:picMkLst>
            <pc:docMk/>
            <pc:sldMk cId="2522141839" sldId="303"/>
            <ac:picMk id="3" creationId="{1DBF2D77-50A5-4535-BD38-F1D27299634E}"/>
          </ac:picMkLst>
        </pc:picChg>
      </pc:sldChg>
      <pc:sldMasterChg chg="modSldLayout">
        <pc:chgData name="Evgenij Smirnov" userId="b5dbb34ff2d7308e" providerId="LiveId" clId="{265AD2E9-B29E-4A24-879B-9D3E8F57C526}" dt="2019-05-30T17:45:05.020" v="3682" actId="122"/>
        <pc:sldMasterMkLst>
          <pc:docMk/>
          <pc:sldMasterMk cId="331143404" sldId="2147483662"/>
        </pc:sldMasterMkLst>
        <pc:sldLayoutChg chg="modSp">
          <pc:chgData name="Evgenij Smirnov" userId="b5dbb34ff2d7308e" providerId="LiveId" clId="{265AD2E9-B29E-4A24-879B-9D3E8F57C526}" dt="2019-05-30T17:45:05.020" v="3682" actId="122"/>
          <pc:sldLayoutMkLst>
            <pc:docMk/>
            <pc:sldMasterMk cId="331143404" sldId="2147483662"/>
            <pc:sldLayoutMk cId="2878180899" sldId="2147483670"/>
          </pc:sldLayoutMkLst>
          <pc:spChg chg="mod">
            <ac:chgData name="Evgenij Smirnov" userId="b5dbb34ff2d7308e" providerId="LiveId" clId="{265AD2E9-B29E-4A24-879B-9D3E8F57C526}" dt="2019-05-30T17:45:05.020" v="3682" actId="122"/>
            <ac:spMkLst>
              <pc:docMk/>
              <pc:sldMasterMk cId="331143404" sldId="2147483662"/>
              <pc:sldLayoutMk cId="2878180899" sldId="2147483670"/>
              <ac:spMk id="2" creationId="{A0DCE37D-92FA-4B35-BC4E-B21F63E3AFA9}"/>
            </ac:spMkLst>
          </pc:spChg>
        </pc:sldLayoutChg>
      </pc:sldMasterChg>
    </pc:docChg>
  </pc:docChgLst>
  <pc:docChgLst>
    <pc:chgData name="Evgenij Smirnov" userId="b5dbb34ff2d7308e" providerId="LiveId" clId="{D3F2B1CA-7110-4058-A964-0DC69AFD969C}"/>
    <pc:docChg chg="custSel addSld modSld">
      <pc:chgData name="Evgenij Smirnov" userId="b5dbb34ff2d7308e" providerId="LiveId" clId="{D3F2B1CA-7110-4058-A964-0DC69AFD969C}" dt="2019-06-04T14:34:48.296" v="152" actId="20577"/>
      <pc:docMkLst>
        <pc:docMk/>
      </pc:docMkLst>
      <pc:sldChg chg="modSp add">
        <pc:chgData name="Evgenij Smirnov" userId="b5dbb34ff2d7308e" providerId="LiveId" clId="{D3F2B1CA-7110-4058-A964-0DC69AFD969C}" dt="2019-06-04T14:34:48.296" v="152" actId="20577"/>
        <pc:sldMkLst>
          <pc:docMk/>
          <pc:sldMk cId="1002313001" sldId="299"/>
        </pc:sldMkLst>
        <pc:spChg chg="mod">
          <ac:chgData name="Evgenij Smirnov" userId="b5dbb34ff2d7308e" providerId="LiveId" clId="{D3F2B1CA-7110-4058-A964-0DC69AFD969C}" dt="2019-06-04T14:33:22.141" v="26" actId="20577"/>
          <ac:spMkLst>
            <pc:docMk/>
            <pc:sldMk cId="1002313001" sldId="299"/>
            <ac:spMk id="2" creationId="{CA88428D-6E2F-4517-8850-0B1414AD4F13}"/>
          </ac:spMkLst>
        </pc:spChg>
        <pc:spChg chg="mod">
          <ac:chgData name="Evgenij Smirnov" userId="b5dbb34ff2d7308e" providerId="LiveId" clId="{D3F2B1CA-7110-4058-A964-0DC69AFD969C}" dt="2019-06-04T14:34:48.296" v="152" actId="20577"/>
          <ac:spMkLst>
            <pc:docMk/>
            <pc:sldMk cId="1002313001" sldId="299"/>
            <ac:spMk id="3" creationId="{DFA96F05-3146-431F-AA1B-748F0658B3C6}"/>
          </ac:spMkLst>
        </pc:spChg>
      </pc:sldChg>
    </pc:docChg>
  </pc:docChgLst>
</pc:chgInfo>
</file>

<file path=ppt/media/image1.png>
</file>

<file path=ppt/media/image14.png>
</file>

<file path=ppt/media/image15.png>
</file>

<file path=ppt/media/image16.png>
</file>

<file path=ppt/media/image17.png>
</file>

<file path=ppt/media/image2.png>
</file>

<file path=ppt/media/image21.png>
</file>

<file path=ppt/media/image22.jpg>
</file>

<file path=ppt/media/image3.png>
</file>

<file path=ppt/media/image4.png>
</file>

<file path=ppt/media/image5.gif>
</file>

<file path=ppt/media/image6.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‹Nr.›</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3424991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15</a:t>
            </a:fld>
            <a:endParaRPr lang="en-US"/>
          </a:p>
        </p:txBody>
      </p:sp>
    </p:spTree>
    <p:extLst>
      <p:ext uri="{BB962C8B-B14F-4D97-AF65-F5344CB8AC3E}">
        <p14:creationId xmlns:p14="http://schemas.microsoft.com/office/powerpoint/2010/main" val="33893026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18577805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15837636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18</a:t>
            </a:fld>
            <a:endParaRPr lang="en-US"/>
          </a:p>
        </p:txBody>
      </p:sp>
    </p:spTree>
    <p:extLst>
      <p:ext uri="{BB962C8B-B14F-4D97-AF65-F5344CB8AC3E}">
        <p14:creationId xmlns:p14="http://schemas.microsoft.com/office/powerpoint/2010/main" val="27671306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19</a:t>
            </a:fld>
            <a:endParaRPr lang="en-US"/>
          </a:p>
        </p:txBody>
      </p:sp>
    </p:spTree>
    <p:extLst>
      <p:ext uri="{BB962C8B-B14F-4D97-AF65-F5344CB8AC3E}">
        <p14:creationId xmlns:p14="http://schemas.microsoft.com/office/powerpoint/2010/main" val="39469911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20</a:t>
            </a:fld>
            <a:endParaRPr lang="en-US"/>
          </a:p>
        </p:txBody>
      </p:sp>
    </p:spTree>
    <p:extLst>
      <p:ext uri="{BB962C8B-B14F-4D97-AF65-F5344CB8AC3E}">
        <p14:creationId xmlns:p14="http://schemas.microsoft.com/office/powerpoint/2010/main" val="23231925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21</a:t>
            </a:fld>
            <a:endParaRPr lang="en-US"/>
          </a:p>
        </p:txBody>
      </p:sp>
    </p:spTree>
    <p:extLst>
      <p:ext uri="{BB962C8B-B14F-4D97-AF65-F5344CB8AC3E}">
        <p14:creationId xmlns:p14="http://schemas.microsoft.com/office/powerpoint/2010/main" val="31654641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 </a:t>
            </a:r>
            <a:r>
              <a:rPr lang="de-DE" dirty="0" err="1"/>
              <a:t>for</a:t>
            </a:r>
            <a:r>
              <a:rPr lang="de-DE" dirty="0"/>
              <a:t> </a:t>
            </a:r>
            <a:r>
              <a:rPr lang="de-DE" dirty="0" err="1"/>
              <a:t>each</a:t>
            </a:r>
            <a:r>
              <a:rPr lang="de-DE" dirty="0"/>
              <a:t> </a:t>
            </a:r>
            <a:r>
              <a:rPr lang="de-DE" dirty="0" err="1"/>
              <a:t>user</a:t>
            </a:r>
            <a:r>
              <a:rPr lang="de-DE" dirty="0"/>
              <a:t> ;-)</a:t>
            </a:r>
          </a:p>
          <a:p>
            <a:r>
              <a:rPr lang="de-DE" dirty="0"/>
              <a:t>** </a:t>
            </a:r>
            <a:r>
              <a:rPr lang="de-DE" dirty="0" err="1"/>
              <a:t>for</a:t>
            </a:r>
            <a:r>
              <a:rPr lang="de-DE" dirty="0"/>
              <a:t> </a:t>
            </a:r>
            <a:r>
              <a:rPr lang="de-DE" dirty="0" err="1"/>
              <a:t>any</a:t>
            </a:r>
            <a:r>
              <a:rPr lang="de-DE" dirty="0"/>
              <a:t> </a:t>
            </a:r>
            <a:r>
              <a:rPr lang="de-DE" dirty="0" err="1"/>
              <a:t>other</a:t>
            </a:r>
            <a:r>
              <a:rPr lang="de-DE" dirty="0"/>
              <a:t> </a:t>
            </a:r>
            <a:r>
              <a:rPr lang="de-DE" dirty="0" err="1"/>
              <a:t>users</a:t>
            </a:r>
            <a:r>
              <a:rPr lang="de-DE" dirty="0"/>
              <a:t> ;-)</a:t>
            </a:r>
          </a:p>
        </p:txBody>
      </p:sp>
      <p:sp>
        <p:nvSpPr>
          <p:cNvPr id="4" name="Foliennummernplatzhalter 3"/>
          <p:cNvSpPr>
            <a:spLocks noGrp="1"/>
          </p:cNvSpPr>
          <p:nvPr>
            <p:ph type="sldNum" sz="quarter" idx="5"/>
          </p:nvPr>
        </p:nvSpPr>
        <p:spPr/>
        <p:txBody>
          <a:bodyPr/>
          <a:lstStyle/>
          <a:p>
            <a:fld id="{42C819DE-7AE7-43B1-9EB8-0F6CA26EC42C}" type="slidenum">
              <a:rPr lang="en-US" smtClean="0"/>
              <a:t>22</a:t>
            </a:fld>
            <a:endParaRPr lang="en-US"/>
          </a:p>
        </p:txBody>
      </p:sp>
    </p:spTree>
    <p:extLst>
      <p:ext uri="{BB962C8B-B14F-4D97-AF65-F5344CB8AC3E}">
        <p14:creationId xmlns:p14="http://schemas.microsoft.com/office/powerpoint/2010/main" val="38024570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27</a:t>
            </a:fld>
            <a:endParaRPr lang="en-US"/>
          </a:p>
        </p:txBody>
      </p:sp>
    </p:spTree>
    <p:extLst>
      <p:ext uri="{BB962C8B-B14F-4D97-AF65-F5344CB8AC3E}">
        <p14:creationId xmlns:p14="http://schemas.microsoft.com/office/powerpoint/2010/main" val="26857187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30</a:t>
            </a:fld>
            <a:endParaRPr lang="en-US"/>
          </a:p>
        </p:txBody>
      </p:sp>
    </p:spTree>
    <p:extLst>
      <p:ext uri="{BB962C8B-B14F-4D97-AF65-F5344CB8AC3E}">
        <p14:creationId xmlns:p14="http://schemas.microsoft.com/office/powerpoint/2010/main" val="28752356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Sum</a:t>
            </a:r>
            <a:r>
              <a:rPr lang="de-DE" dirty="0"/>
              <a:t> </a:t>
            </a:r>
            <a:r>
              <a:rPr lang="de-DE" dirty="0" err="1"/>
              <a:t>up</a:t>
            </a:r>
            <a:r>
              <a:rPr lang="de-DE" dirty="0"/>
              <a:t> </a:t>
            </a:r>
            <a:r>
              <a:rPr lang="de-DE" dirty="0" err="1"/>
              <a:t>your</a:t>
            </a:r>
            <a:r>
              <a:rPr lang="de-DE" dirty="0"/>
              <a:t> </a:t>
            </a:r>
            <a:r>
              <a:rPr lang="de-DE" dirty="0" err="1"/>
              <a:t>key</a:t>
            </a:r>
            <a:r>
              <a:rPr lang="de-DE" dirty="0"/>
              <a:t> </a:t>
            </a:r>
            <a:r>
              <a:rPr lang="de-DE" dirty="0" err="1"/>
              <a:t>messages</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32</a:t>
            </a:fld>
            <a:endParaRPr lang="en-US"/>
          </a:p>
        </p:txBody>
      </p:sp>
    </p:spTree>
    <p:extLst>
      <p:ext uri="{BB962C8B-B14F-4D97-AF65-F5344CB8AC3E}">
        <p14:creationId xmlns:p14="http://schemas.microsoft.com/office/powerpoint/2010/main" val="1764489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33</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34</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35</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Hi, and welcome to "Living JEA, Part One".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The plan here is to not look at JEA from the security point of view, which obviously isn't such a hard sell, but from the operational perspective, which is where in fact most challenges lie. We'll look at those in a moment and hopefully by the end of this session you'll be at least as far advanced as I am into overcoming those obstacles. And to further enable you to successfully implement JEA in your organisation or in your customers' environments, I'll share with you some tools I've made for the task. Everything shown here will be available on GitHub over the weekend. You'll be seeing very little PowerShell code, this I will amend in the next slot.</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Now, for the sake of not losing my audience before we even get started: Is there anybody here in this room who has not at least a general understanding of what JEA is and how it works?</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6266161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1435005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cj_berlin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cj_berlin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cj_berlin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689811" y="4600276"/>
            <a:ext cx="10940715" cy="1477328"/>
          </a:xfrm>
          <a:prstGeom prst="rect">
            <a:avLst/>
          </a:prstGeom>
          <a:noFill/>
        </p:spPr>
        <p:txBody>
          <a:bodyPr wrap="square" rtlCol="0">
            <a:spAutoFit/>
          </a:bodyPr>
          <a:lstStyle/>
          <a:p>
            <a:pPr marL="0" indent="0" algn="ctr">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pPr marL="0" indent="0" algn="ctr">
              <a:buNone/>
            </a:pPr>
            <a:endParaRPr lang="en-US" sz="2400" dirty="0">
              <a:solidFill>
                <a:schemeClr val="accent6">
                  <a:lumMod val="50000"/>
                </a:schemeClr>
              </a:solidFill>
              <a:latin typeface="Consolas" panose="020B0609020204030204" pitchFamily="49" charset="0"/>
            </a:endParaRPr>
          </a:p>
          <a:p>
            <a:pPr marL="0" indent="0" algn="ctr">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srgbClr val="000080"/>
                </a:solidFill>
                <a:latin typeface="Consolas" panose="020B0609020204030204" pitchFamily="49" charset="0"/>
              </a:rPr>
              <a:t> </a:t>
            </a:r>
            <a:r>
              <a:rPr lang="en-US" sz="2400" kern="1200" dirty="0">
                <a:solidFill>
                  <a:schemeClr val="accent6">
                    <a:lumMod val="50000"/>
                  </a:schemeClr>
                </a:solidFill>
                <a:latin typeface="Consolas" panose="020B0609020204030204" pitchFamily="49" charset="0"/>
                <a:ea typeface="+mn-ea"/>
                <a:cs typeface="+mn-cs"/>
              </a:rPr>
              <a:t>https://github.com/metabpa/jeacockpit</a:t>
            </a:r>
          </a:p>
          <a:p>
            <a:pPr algn="ctr"/>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cj_berlin</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cj_berlin</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cj_berlin</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github.com/PowerShell/JEA"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3" Type="http://schemas.openxmlformats.org/officeDocument/2006/relationships/hyperlink" Target="http://evgenij.smirnov.de/"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22.jpg"/><Relationship Id="rId4" Type="http://schemas.openxmlformats.org/officeDocument/2006/relationships/hyperlink" Target="https://it-pro-berlin.de/"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Living JEA, Part 1:</a:t>
            </a:r>
            <a:br>
              <a:rPr lang="en-US" dirty="0"/>
            </a:br>
            <a:r>
              <a:rPr lang="en-US" dirty="0"/>
              <a:t>Author, Deploy, Enforce</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a:t>Evgenij Smirnov</a:t>
            </a:r>
            <a:endParaRPr lang="en-US" dirty="0"/>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3B9B43-9C37-416C-9F4D-7D96905298C5}"/>
              </a:ext>
            </a:extLst>
          </p:cNvPr>
          <p:cNvSpPr>
            <a:spLocks noGrp="1"/>
          </p:cNvSpPr>
          <p:nvPr>
            <p:ph type="title"/>
          </p:nvPr>
        </p:nvSpPr>
        <p:spPr/>
        <p:txBody>
          <a:bodyPr/>
          <a:lstStyle/>
          <a:p>
            <a:r>
              <a:rPr lang="de-DE" dirty="0" err="1"/>
              <a:t>What</a:t>
            </a:r>
            <a:r>
              <a:rPr lang="de-DE" dirty="0"/>
              <a:t> </a:t>
            </a:r>
            <a:r>
              <a:rPr lang="de-DE" dirty="0" err="1"/>
              <a:t>we‘ve</a:t>
            </a:r>
            <a:r>
              <a:rPr lang="de-DE" dirty="0"/>
              <a:t> </a:t>
            </a:r>
            <a:r>
              <a:rPr lang="de-DE" dirty="0" err="1"/>
              <a:t>got</a:t>
            </a:r>
            <a:endParaRPr lang="de-DE" dirty="0"/>
          </a:p>
        </p:txBody>
      </p:sp>
      <p:sp>
        <p:nvSpPr>
          <p:cNvPr id="4" name="Fußzeilenplatzhalter 3">
            <a:extLst>
              <a:ext uri="{FF2B5EF4-FFF2-40B4-BE49-F238E27FC236}">
                <a16:creationId xmlns:a16="http://schemas.microsoft.com/office/drawing/2014/main" id="{3337604F-344D-4727-A876-ECE22A6A1714}"/>
              </a:ext>
            </a:extLst>
          </p:cNvPr>
          <p:cNvSpPr>
            <a:spLocks noGrp="1"/>
          </p:cNvSpPr>
          <p:nvPr>
            <p:ph type="ftr" sz="quarter" idx="11"/>
          </p:nvPr>
        </p:nvSpPr>
        <p:spPr/>
        <p:txBody>
          <a:bodyPr/>
          <a:lstStyle/>
          <a:p>
            <a:r>
              <a:rPr lang="en-US"/>
              <a:t>cj_berlin</a:t>
            </a:r>
          </a:p>
        </p:txBody>
      </p:sp>
      <p:pic>
        <p:nvPicPr>
          <p:cNvPr id="10" name="Inhaltsplatzhalter 9">
            <a:extLst>
              <a:ext uri="{FF2B5EF4-FFF2-40B4-BE49-F238E27FC236}">
                <a16:creationId xmlns:a16="http://schemas.microsoft.com/office/drawing/2014/main" id="{B5F1511E-655B-4C6F-8E3C-27F992EA27B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66801" y="1336853"/>
            <a:ext cx="10058398" cy="4184293"/>
          </a:xfrm>
        </p:spPr>
      </p:pic>
    </p:spTree>
    <p:extLst>
      <p:ext uri="{BB962C8B-B14F-4D97-AF65-F5344CB8AC3E}">
        <p14:creationId xmlns:p14="http://schemas.microsoft.com/office/powerpoint/2010/main" val="22229119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62BD259-FBFF-472C-8D7B-8BB9CAC5FFF9}"/>
              </a:ext>
            </a:extLst>
          </p:cNvPr>
          <p:cNvSpPr>
            <a:spLocks noGrp="1"/>
          </p:cNvSpPr>
          <p:nvPr>
            <p:ph type="title"/>
          </p:nvPr>
        </p:nvSpPr>
        <p:spPr/>
        <p:txBody>
          <a:bodyPr/>
          <a:lstStyle/>
          <a:p>
            <a:r>
              <a:rPr lang="de-DE" dirty="0" err="1"/>
              <a:t>What</a:t>
            </a:r>
            <a:r>
              <a:rPr lang="de-DE" dirty="0"/>
              <a:t> </a:t>
            </a:r>
            <a:r>
              <a:rPr lang="de-DE" dirty="0" err="1"/>
              <a:t>they</a:t>
            </a:r>
            <a:r>
              <a:rPr lang="de-DE" dirty="0"/>
              <a:t> </a:t>
            </a:r>
            <a:r>
              <a:rPr lang="de-DE" strike="sngStrike" dirty="0" err="1"/>
              <a:t>want</a:t>
            </a:r>
            <a:r>
              <a:rPr lang="de-DE" dirty="0"/>
              <a:t> </a:t>
            </a:r>
            <a:r>
              <a:rPr lang="de-DE" dirty="0" err="1"/>
              <a:t>need</a:t>
            </a:r>
            <a:endParaRPr lang="de-DE" dirty="0"/>
          </a:p>
        </p:txBody>
      </p:sp>
      <p:pic>
        <p:nvPicPr>
          <p:cNvPr id="6" name="Inhaltsplatzhalter 5">
            <a:extLst>
              <a:ext uri="{FF2B5EF4-FFF2-40B4-BE49-F238E27FC236}">
                <a16:creationId xmlns:a16="http://schemas.microsoft.com/office/drawing/2014/main" id="{D54E5F04-6C0D-4FDF-899F-7E68CE6522E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83080" y="1235894"/>
            <a:ext cx="8625840" cy="4386211"/>
          </a:xfrm>
        </p:spPr>
      </p:pic>
      <p:sp>
        <p:nvSpPr>
          <p:cNvPr id="4" name="Fußzeilenplatzhalter 3">
            <a:extLst>
              <a:ext uri="{FF2B5EF4-FFF2-40B4-BE49-F238E27FC236}">
                <a16:creationId xmlns:a16="http://schemas.microsoft.com/office/drawing/2014/main" id="{382BCA7B-5EC8-42FA-BAFF-4A0DB9B47B77}"/>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28519239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62C8D3A-044C-47FB-AA42-0A55F59202D0}"/>
              </a:ext>
            </a:extLst>
          </p:cNvPr>
          <p:cNvSpPr>
            <a:spLocks noGrp="1"/>
          </p:cNvSpPr>
          <p:nvPr>
            <p:ph type="title"/>
          </p:nvPr>
        </p:nvSpPr>
        <p:spPr/>
        <p:txBody>
          <a:bodyPr/>
          <a:lstStyle/>
          <a:p>
            <a:r>
              <a:rPr lang="de-DE" dirty="0"/>
              <a:t>JEA </a:t>
            </a:r>
            <a:r>
              <a:rPr lang="de-DE" dirty="0" err="1"/>
              <a:t>for</a:t>
            </a:r>
            <a:r>
              <a:rPr lang="de-DE" dirty="0"/>
              <a:t> </a:t>
            </a:r>
            <a:r>
              <a:rPr lang="de-DE" dirty="0" err="1"/>
              <a:t>Ops</a:t>
            </a:r>
            <a:r>
              <a:rPr lang="de-DE" dirty="0"/>
              <a:t>: Bridging </a:t>
            </a:r>
            <a:r>
              <a:rPr lang="de-DE" dirty="0" err="1"/>
              <a:t>the</a:t>
            </a:r>
            <a:r>
              <a:rPr lang="de-DE" dirty="0"/>
              <a:t> </a:t>
            </a:r>
            <a:r>
              <a:rPr lang="de-DE" dirty="0" err="1"/>
              <a:t>gap</a:t>
            </a:r>
            <a:endParaRPr lang="de-DE" dirty="0"/>
          </a:p>
        </p:txBody>
      </p:sp>
      <p:sp>
        <p:nvSpPr>
          <p:cNvPr id="6" name="Textplatzhalter 5">
            <a:extLst>
              <a:ext uri="{FF2B5EF4-FFF2-40B4-BE49-F238E27FC236}">
                <a16:creationId xmlns:a16="http://schemas.microsoft.com/office/drawing/2014/main" id="{3FAAA7AF-7387-45E0-9F63-C5BCF3BB1EC5}"/>
              </a:ext>
            </a:extLst>
          </p:cNvPr>
          <p:cNvSpPr>
            <a:spLocks noGrp="1"/>
          </p:cNvSpPr>
          <p:nvPr>
            <p:ph type="body" idx="1"/>
          </p:nvPr>
        </p:nvSpPr>
        <p:spPr>
          <a:xfrm>
            <a:off x="839788" y="1681163"/>
            <a:ext cx="3241145" cy="401637"/>
          </a:xfrm>
        </p:spPr>
        <p:txBody>
          <a:bodyPr anchor="t">
            <a:normAutofit fontScale="92500" lnSpcReduction="20000"/>
          </a:bodyPr>
          <a:lstStyle/>
          <a:p>
            <a:pPr>
              <a:spcBef>
                <a:spcPts val="0"/>
              </a:spcBef>
            </a:pPr>
            <a:r>
              <a:rPr lang="de-DE" sz="2800" dirty="0" err="1">
                <a:solidFill>
                  <a:srgbClr val="004D49"/>
                </a:solidFill>
              </a:rPr>
              <a:t>Author</a:t>
            </a:r>
            <a:endParaRPr lang="de-DE" dirty="0">
              <a:solidFill>
                <a:srgbClr val="004D49"/>
              </a:solidFill>
            </a:endParaRPr>
          </a:p>
        </p:txBody>
      </p:sp>
      <p:sp>
        <p:nvSpPr>
          <p:cNvPr id="3" name="Inhaltsplatzhalter 2">
            <a:extLst>
              <a:ext uri="{FF2B5EF4-FFF2-40B4-BE49-F238E27FC236}">
                <a16:creationId xmlns:a16="http://schemas.microsoft.com/office/drawing/2014/main" id="{ED05E0D2-0EF7-4C72-A34A-03ACF05595B8}"/>
              </a:ext>
            </a:extLst>
          </p:cNvPr>
          <p:cNvSpPr>
            <a:spLocks noGrp="1"/>
          </p:cNvSpPr>
          <p:nvPr>
            <p:ph sz="half" idx="2"/>
          </p:nvPr>
        </p:nvSpPr>
        <p:spPr>
          <a:xfrm>
            <a:off x="839788" y="2101850"/>
            <a:ext cx="3393543" cy="4087813"/>
          </a:xfrm>
        </p:spPr>
        <p:txBody>
          <a:bodyPr>
            <a:normAutofit/>
          </a:bodyPr>
          <a:lstStyle/>
          <a:p>
            <a:r>
              <a:rPr lang="de-DE" b="1" dirty="0" err="1"/>
              <a:t>What</a:t>
            </a:r>
            <a:r>
              <a:rPr lang="de-DE" dirty="0"/>
              <a:t> </a:t>
            </a:r>
            <a:r>
              <a:rPr lang="de-DE" dirty="0" err="1"/>
              <a:t>is</a:t>
            </a:r>
            <a:r>
              <a:rPr lang="de-DE" dirty="0"/>
              <a:t> </a:t>
            </a:r>
            <a:r>
              <a:rPr lang="de-DE" dirty="0" err="1"/>
              <a:t>the</a:t>
            </a:r>
            <a:r>
              <a:rPr lang="de-DE" dirty="0"/>
              <a:t> </a:t>
            </a:r>
            <a:r>
              <a:rPr lang="de-DE" dirty="0" err="1"/>
              <a:t>main</a:t>
            </a:r>
            <a:r>
              <a:rPr lang="de-DE" dirty="0"/>
              <a:t> </a:t>
            </a:r>
            <a:r>
              <a:rPr lang="de-DE" dirty="0" err="1"/>
              <a:t>driver</a:t>
            </a:r>
            <a:r>
              <a:rPr lang="de-DE" dirty="0"/>
              <a:t> </a:t>
            </a:r>
            <a:r>
              <a:rPr lang="de-DE" dirty="0" err="1"/>
              <a:t>for</a:t>
            </a:r>
            <a:r>
              <a:rPr lang="de-DE" dirty="0"/>
              <a:t> </a:t>
            </a:r>
            <a:r>
              <a:rPr lang="de-DE" dirty="0" err="1"/>
              <a:t>my</a:t>
            </a:r>
            <a:r>
              <a:rPr lang="de-DE" dirty="0"/>
              <a:t> JEA </a:t>
            </a:r>
            <a:r>
              <a:rPr lang="de-DE" dirty="0" err="1"/>
              <a:t>deployment</a:t>
            </a:r>
            <a:r>
              <a:rPr lang="de-DE" dirty="0"/>
              <a:t>?</a:t>
            </a:r>
          </a:p>
          <a:p>
            <a:r>
              <a:rPr lang="de-DE" b="1" dirty="0" err="1"/>
              <a:t>How</a:t>
            </a:r>
            <a:r>
              <a:rPr lang="de-DE" dirty="0"/>
              <a:t> </a:t>
            </a:r>
            <a:r>
              <a:rPr lang="de-DE" dirty="0" err="1"/>
              <a:t>does</a:t>
            </a:r>
            <a:r>
              <a:rPr lang="de-DE" dirty="0"/>
              <a:t> </a:t>
            </a:r>
            <a:r>
              <a:rPr lang="de-DE" dirty="0" err="1"/>
              <a:t>that</a:t>
            </a:r>
            <a:r>
              <a:rPr lang="de-DE" dirty="0"/>
              <a:t> </a:t>
            </a:r>
            <a:r>
              <a:rPr lang="de-DE" dirty="0" err="1"/>
              <a:t>translate</a:t>
            </a:r>
            <a:r>
              <a:rPr lang="de-DE" dirty="0"/>
              <a:t> </a:t>
            </a:r>
            <a:r>
              <a:rPr lang="de-DE" dirty="0" err="1"/>
              <a:t>to</a:t>
            </a:r>
            <a:r>
              <a:rPr lang="de-DE" dirty="0"/>
              <a:t> a JEA </a:t>
            </a:r>
            <a:r>
              <a:rPr lang="de-DE" dirty="0" err="1"/>
              <a:t>delivery</a:t>
            </a:r>
            <a:r>
              <a:rPr lang="de-DE" dirty="0"/>
              <a:t> </a:t>
            </a:r>
            <a:r>
              <a:rPr lang="de-DE" dirty="0" err="1"/>
              <a:t>model</a:t>
            </a:r>
            <a:r>
              <a:rPr lang="de-DE" dirty="0"/>
              <a:t>?</a:t>
            </a:r>
          </a:p>
          <a:p>
            <a:r>
              <a:rPr lang="de-DE" b="1" dirty="0" err="1"/>
              <a:t>How</a:t>
            </a:r>
            <a:r>
              <a:rPr lang="de-DE" dirty="0"/>
              <a:t> do I </a:t>
            </a:r>
            <a:r>
              <a:rPr lang="de-DE" dirty="0" err="1"/>
              <a:t>create</a:t>
            </a:r>
            <a:r>
              <a:rPr lang="de-DE" dirty="0"/>
              <a:t>, </a:t>
            </a:r>
            <a:r>
              <a:rPr lang="de-DE" dirty="0" err="1"/>
              <a:t>reuse</a:t>
            </a:r>
            <a:r>
              <a:rPr lang="de-DE" dirty="0"/>
              <a:t> and </a:t>
            </a:r>
            <a:r>
              <a:rPr lang="de-DE" dirty="0" err="1"/>
              <a:t>keep</a:t>
            </a:r>
            <a:r>
              <a:rPr lang="de-DE" dirty="0"/>
              <a:t> track </a:t>
            </a:r>
            <a:r>
              <a:rPr lang="de-DE" dirty="0" err="1"/>
              <a:t>of</a:t>
            </a:r>
            <a:r>
              <a:rPr lang="de-DE" dirty="0"/>
              <a:t> JEA </a:t>
            </a:r>
            <a:r>
              <a:rPr lang="de-DE" dirty="0" err="1"/>
              <a:t>configs</a:t>
            </a:r>
            <a:r>
              <a:rPr lang="de-DE" dirty="0"/>
              <a:t>?</a:t>
            </a:r>
          </a:p>
        </p:txBody>
      </p:sp>
      <p:sp>
        <p:nvSpPr>
          <p:cNvPr id="4" name="Fußzeilenplatzhalter 3">
            <a:extLst>
              <a:ext uri="{FF2B5EF4-FFF2-40B4-BE49-F238E27FC236}">
                <a16:creationId xmlns:a16="http://schemas.microsoft.com/office/drawing/2014/main" id="{736154C5-A6B0-437D-8B02-2564A49A4581}"/>
              </a:ext>
            </a:extLst>
          </p:cNvPr>
          <p:cNvSpPr>
            <a:spLocks noGrp="1"/>
          </p:cNvSpPr>
          <p:nvPr>
            <p:ph type="ftr" sz="quarter" idx="11"/>
          </p:nvPr>
        </p:nvSpPr>
        <p:spPr/>
        <p:txBody>
          <a:bodyPr/>
          <a:lstStyle/>
          <a:p>
            <a:r>
              <a:rPr lang="en-US"/>
              <a:t>cj_berlin</a:t>
            </a:r>
          </a:p>
        </p:txBody>
      </p:sp>
      <p:sp>
        <p:nvSpPr>
          <p:cNvPr id="9" name="Textplatzhalter 5">
            <a:extLst>
              <a:ext uri="{FF2B5EF4-FFF2-40B4-BE49-F238E27FC236}">
                <a16:creationId xmlns:a16="http://schemas.microsoft.com/office/drawing/2014/main" id="{47BB67C9-00A5-40F7-BF6C-52E12F408FD7}"/>
              </a:ext>
            </a:extLst>
          </p:cNvPr>
          <p:cNvSpPr txBox="1">
            <a:spLocks/>
          </p:cNvSpPr>
          <p:nvPr/>
        </p:nvSpPr>
        <p:spPr>
          <a:xfrm>
            <a:off x="4233332" y="1690688"/>
            <a:ext cx="3234268" cy="401637"/>
          </a:xfrm>
          <a:prstGeom prst="rect">
            <a:avLst/>
          </a:prstGeom>
          <a:noFill/>
        </p:spPr>
        <p:txBody>
          <a:bodyPr vert="horz" lIns="91440" tIns="45720" rIns="91440" bIns="45720" rtlCol="0" anchor="t">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Segoe UI" panose="020B0502040204020203" pitchFamily="34" charset="0"/>
                <a:ea typeface="+mn-ea"/>
                <a:cs typeface="Segoe UI"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spcBef>
                <a:spcPts val="0"/>
              </a:spcBef>
            </a:pPr>
            <a:r>
              <a:rPr lang="de-DE" sz="2800" dirty="0">
                <a:solidFill>
                  <a:srgbClr val="004D49"/>
                </a:solidFill>
              </a:rPr>
              <a:t>Deploy</a:t>
            </a:r>
            <a:endParaRPr lang="de-DE" dirty="0">
              <a:solidFill>
                <a:srgbClr val="004D49"/>
              </a:solidFill>
            </a:endParaRPr>
          </a:p>
        </p:txBody>
      </p:sp>
      <p:sp>
        <p:nvSpPr>
          <p:cNvPr id="12" name="Textplatzhalter 5">
            <a:extLst>
              <a:ext uri="{FF2B5EF4-FFF2-40B4-BE49-F238E27FC236}">
                <a16:creationId xmlns:a16="http://schemas.microsoft.com/office/drawing/2014/main" id="{9FA31597-3D42-4154-BB57-3C44EFE26737}"/>
              </a:ext>
            </a:extLst>
          </p:cNvPr>
          <p:cNvSpPr txBox="1">
            <a:spLocks/>
          </p:cNvSpPr>
          <p:nvPr/>
        </p:nvSpPr>
        <p:spPr>
          <a:xfrm>
            <a:off x="7865533" y="1690687"/>
            <a:ext cx="3047999" cy="401637"/>
          </a:xfrm>
          <a:prstGeom prst="rect">
            <a:avLst/>
          </a:prstGeom>
          <a:noFill/>
        </p:spPr>
        <p:txBody>
          <a:bodyPr vert="horz" lIns="91440" tIns="45720" rIns="91440" bIns="45720" rtlCol="0" anchor="t">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Segoe UI" panose="020B0502040204020203" pitchFamily="34" charset="0"/>
                <a:ea typeface="+mn-ea"/>
                <a:cs typeface="Segoe UI" panose="020B0502040204020203"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Segoe UI" panose="020B0502040204020203" pitchFamily="34" charset="0"/>
                <a:ea typeface="+mn-ea"/>
                <a:cs typeface="Segoe UI" panose="020B0502040204020203"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Segoe UI" panose="020B0502040204020203" pitchFamily="34" charset="0"/>
                <a:ea typeface="+mn-ea"/>
                <a:cs typeface="Segoe UI"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spcBef>
                <a:spcPts val="0"/>
              </a:spcBef>
            </a:pPr>
            <a:r>
              <a:rPr lang="de-DE" sz="2800" dirty="0" err="1">
                <a:solidFill>
                  <a:srgbClr val="004D49"/>
                </a:solidFill>
              </a:rPr>
              <a:t>Enforce</a:t>
            </a:r>
            <a:endParaRPr lang="de-DE" dirty="0">
              <a:solidFill>
                <a:srgbClr val="004D49"/>
              </a:solidFill>
            </a:endParaRPr>
          </a:p>
        </p:txBody>
      </p:sp>
      <p:sp>
        <p:nvSpPr>
          <p:cNvPr id="13" name="Inhaltsplatzhalter 2">
            <a:extLst>
              <a:ext uri="{FF2B5EF4-FFF2-40B4-BE49-F238E27FC236}">
                <a16:creationId xmlns:a16="http://schemas.microsoft.com/office/drawing/2014/main" id="{670F8A0B-9A97-46A8-8AE4-B06256D6D67A}"/>
              </a:ext>
            </a:extLst>
          </p:cNvPr>
          <p:cNvSpPr txBox="1">
            <a:spLocks/>
          </p:cNvSpPr>
          <p:nvPr/>
        </p:nvSpPr>
        <p:spPr>
          <a:xfrm>
            <a:off x="4233332" y="2101850"/>
            <a:ext cx="3556001" cy="4087813"/>
          </a:xfrm>
          <a:prstGeom prst="rect">
            <a:avLst/>
          </a:prstGeom>
          <a:noFill/>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b="1" dirty="0" err="1"/>
              <a:t>How</a:t>
            </a:r>
            <a:r>
              <a:rPr lang="de-DE" dirty="0"/>
              <a:t> do I </a:t>
            </a:r>
            <a:r>
              <a:rPr lang="de-DE" dirty="0" err="1"/>
              <a:t>register</a:t>
            </a:r>
            <a:r>
              <a:rPr lang="de-DE" dirty="0"/>
              <a:t> JEA </a:t>
            </a:r>
            <a:r>
              <a:rPr lang="de-DE" dirty="0" err="1"/>
              <a:t>configurations</a:t>
            </a:r>
            <a:r>
              <a:rPr lang="de-DE" dirty="0"/>
              <a:t> on all </a:t>
            </a:r>
            <a:r>
              <a:rPr lang="de-DE" dirty="0" err="1"/>
              <a:t>machines</a:t>
            </a:r>
            <a:r>
              <a:rPr lang="de-DE" dirty="0"/>
              <a:t> in a </a:t>
            </a:r>
            <a:r>
              <a:rPr lang="de-DE" dirty="0" err="1"/>
              <a:t>timely</a:t>
            </a:r>
            <a:r>
              <a:rPr lang="de-DE" dirty="0"/>
              <a:t> </a:t>
            </a:r>
            <a:r>
              <a:rPr lang="de-DE" dirty="0" err="1"/>
              <a:t>manner</a:t>
            </a:r>
            <a:r>
              <a:rPr lang="de-DE" dirty="0"/>
              <a:t>?</a:t>
            </a:r>
          </a:p>
          <a:p>
            <a:r>
              <a:rPr lang="de-DE" b="1" dirty="0" err="1"/>
              <a:t>How</a:t>
            </a:r>
            <a:r>
              <a:rPr lang="de-DE" dirty="0"/>
              <a:t> </a:t>
            </a:r>
            <a:r>
              <a:rPr lang="de-DE" dirty="0" err="1"/>
              <a:t>can</a:t>
            </a:r>
            <a:r>
              <a:rPr lang="de-DE" dirty="0"/>
              <a:t> I </a:t>
            </a:r>
            <a:r>
              <a:rPr lang="de-DE" dirty="0" err="1"/>
              <a:t>integrate</a:t>
            </a:r>
            <a:r>
              <a:rPr lang="de-DE" dirty="0"/>
              <a:t> </a:t>
            </a:r>
            <a:r>
              <a:rPr lang="de-DE" dirty="0" err="1"/>
              <a:t>this</a:t>
            </a:r>
            <a:r>
              <a:rPr lang="de-DE" dirty="0"/>
              <a:t> in </a:t>
            </a:r>
            <a:r>
              <a:rPr lang="de-DE" dirty="0" err="1"/>
              <a:t>my</a:t>
            </a:r>
            <a:r>
              <a:rPr lang="de-DE" dirty="0"/>
              <a:t> </a:t>
            </a:r>
            <a:r>
              <a:rPr lang="de-DE" dirty="0" err="1"/>
              <a:t>deployment</a:t>
            </a:r>
            <a:r>
              <a:rPr lang="de-DE" dirty="0"/>
              <a:t> </a:t>
            </a:r>
            <a:r>
              <a:rPr lang="de-DE" dirty="0" err="1"/>
              <a:t>process</a:t>
            </a:r>
            <a:r>
              <a:rPr lang="de-DE" dirty="0"/>
              <a:t>?</a:t>
            </a:r>
          </a:p>
          <a:p>
            <a:r>
              <a:rPr lang="de-DE" b="1" dirty="0" err="1"/>
              <a:t>What</a:t>
            </a:r>
            <a:r>
              <a:rPr lang="de-DE" dirty="0"/>
              <a:t> </a:t>
            </a:r>
            <a:r>
              <a:rPr lang="de-DE" dirty="0" err="1"/>
              <a:t>about</a:t>
            </a:r>
            <a:r>
              <a:rPr lang="de-DE" dirty="0"/>
              <a:t> rapid </a:t>
            </a:r>
            <a:r>
              <a:rPr lang="de-DE" dirty="0" err="1"/>
              <a:t>config</a:t>
            </a:r>
            <a:r>
              <a:rPr lang="de-DE" dirty="0"/>
              <a:t> </a:t>
            </a:r>
            <a:r>
              <a:rPr lang="de-DE" dirty="0" err="1"/>
              <a:t>changes</a:t>
            </a:r>
            <a:r>
              <a:rPr lang="de-DE" dirty="0"/>
              <a:t>?</a:t>
            </a:r>
          </a:p>
        </p:txBody>
      </p:sp>
      <p:sp>
        <p:nvSpPr>
          <p:cNvPr id="14" name="Inhaltsplatzhalter 2">
            <a:extLst>
              <a:ext uri="{FF2B5EF4-FFF2-40B4-BE49-F238E27FC236}">
                <a16:creationId xmlns:a16="http://schemas.microsoft.com/office/drawing/2014/main" id="{A32C1FB3-3EB7-4B53-9DEF-5CBF385C614A}"/>
              </a:ext>
            </a:extLst>
          </p:cNvPr>
          <p:cNvSpPr txBox="1">
            <a:spLocks/>
          </p:cNvSpPr>
          <p:nvPr/>
        </p:nvSpPr>
        <p:spPr>
          <a:xfrm>
            <a:off x="7865533" y="2101850"/>
            <a:ext cx="3486678" cy="4087813"/>
          </a:xfrm>
          <a:prstGeom prst="rect">
            <a:avLst/>
          </a:prstGeom>
          <a:noFill/>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de-DE" b="1" dirty="0"/>
              <a:t>Who</a:t>
            </a:r>
            <a:r>
              <a:rPr lang="de-DE" dirty="0"/>
              <a:t> </a:t>
            </a:r>
            <a:r>
              <a:rPr lang="de-DE" dirty="0" err="1"/>
              <a:t>has</a:t>
            </a:r>
            <a:r>
              <a:rPr lang="de-DE" dirty="0"/>
              <a:t> </a:t>
            </a:r>
            <a:r>
              <a:rPr lang="de-DE" dirty="0" err="1"/>
              <a:t>access</a:t>
            </a:r>
            <a:r>
              <a:rPr lang="de-DE" dirty="0"/>
              <a:t> </a:t>
            </a:r>
            <a:r>
              <a:rPr lang="de-DE" dirty="0" err="1"/>
              <a:t>to</a:t>
            </a:r>
            <a:r>
              <a:rPr lang="de-DE" dirty="0"/>
              <a:t> </a:t>
            </a:r>
            <a:r>
              <a:rPr lang="de-DE" dirty="0" err="1"/>
              <a:t>default</a:t>
            </a:r>
            <a:r>
              <a:rPr lang="de-DE" dirty="0"/>
              <a:t> </a:t>
            </a:r>
            <a:r>
              <a:rPr lang="de-DE" dirty="0" err="1"/>
              <a:t>endpoint</a:t>
            </a:r>
            <a:r>
              <a:rPr lang="de-DE" dirty="0"/>
              <a:t> (</a:t>
            </a:r>
            <a:r>
              <a:rPr lang="de-DE" dirty="0" err="1"/>
              <a:t>admin</a:t>
            </a:r>
            <a:r>
              <a:rPr lang="de-DE" dirty="0"/>
              <a:t> </a:t>
            </a:r>
            <a:r>
              <a:rPr lang="de-DE" dirty="0" err="1"/>
              <a:t>rights</a:t>
            </a:r>
            <a:r>
              <a:rPr lang="de-DE" dirty="0"/>
              <a:t>)?</a:t>
            </a:r>
          </a:p>
          <a:p>
            <a:pPr>
              <a:spcAft>
                <a:spcPts val="600"/>
              </a:spcAft>
            </a:pPr>
            <a:r>
              <a:rPr lang="de-DE" b="1" dirty="0" err="1"/>
              <a:t>Which</a:t>
            </a:r>
            <a:r>
              <a:rPr lang="de-DE" dirty="0"/>
              <a:t> </a:t>
            </a:r>
            <a:r>
              <a:rPr lang="de-DE" dirty="0" err="1"/>
              <a:t>endpoints</a:t>
            </a:r>
            <a:r>
              <a:rPr lang="de-DE" dirty="0"/>
              <a:t> </a:t>
            </a:r>
            <a:r>
              <a:rPr lang="de-DE" dirty="0" err="1"/>
              <a:t>has</a:t>
            </a:r>
            <a:r>
              <a:rPr lang="de-DE" dirty="0"/>
              <a:t> User X </a:t>
            </a:r>
            <a:r>
              <a:rPr lang="de-DE" dirty="0" err="1"/>
              <a:t>access</a:t>
            </a:r>
            <a:r>
              <a:rPr lang="de-DE" dirty="0"/>
              <a:t> </a:t>
            </a:r>
            <a:r>
              <a:rPr lang="de-DE" dirty="0" err="1"/>
              <a:t>to</a:t>
            </a:r>
            <a:r>
              <a:rPr lang="de-DE" dirty="0"/>
              <a:t> on </a:t>
            </a:r>
            <a:r>
              <a:rPr lang="de-DE" dirty="0" err="1"/>
              <a:t>Machine</a:t>
            </a:r>
            <a:r>
              <a:rPr lang="de-DE" dirty="0"/>
              <a:t> Y?</a:t>
            </a:r>
          </a:p>
          <a:p>
            <a:pPr>
              <a:spcAft>
                <a:spcPts val="600"/>
              </a:spcAft>
            </a:pPr>
            <a:r>
              <a:rPr lang="de-DE" b="1" dirty="0" err="1"/>
              <a:t>Is</a:t>
            </a:r>
            <a:r>
              <a:rPr lang="de-DE" dirty="0"/>
              <a:t> </a:t>
            </a:r>
            <a:r>
              <a:rPr lang="de-DE" dirty="0" err="1"/>
              <a:t>the</a:t>
            </a:r>
            <a:r>
              <a:rPr lang="de-DE" dirty="0"/>
              <a:t> JEA </a:t>
            </a:r>
            <a:r>
              <a:rPr lang="de-DE" dirty="0" err="1"/>
              <a:t>config</a:t>
            </a:r>
            <a:r>
              <a:rPr lang="de-DE" dirty="0"/>
              <a:t> on all </a:t>
            </a:r>
            <a:r>
              <a:rPr lang="de-DE" dirty="0" err="1"/>
              <a:t>machines</a:t>
            </a:r>
            <a:r>
              <a:rPr lang="de-DE" dirty="0"/>
              <a:t> </a:t>
            </a:r>
            <a:r>
              <a:rPr lang="de-DE" dirty="0" err="1"/>
              <a:t>as</a:t>
            </a:r>
            <a:r>
              <a:rPr lang="de-DE" dirty="0"/>
              <a:t> </a:t>
            </a:r>
            <a:r>
              <a:rPr lang="de-DE" dirty="0" err="1"/>
              <a:t>designed</a:t>
            </a:r>
            <a:r>
              <a:rPr lang="de-DE" dirty="0"/>
              <a:t>?</a:t>
            </a:r>
          </a:p>
        </p:txBody>
      </p:sp>
    </p:spTree>
    <p:extLst>
      <p:ext uri="{BB962C8B-B14F-4D97-AF65-F5344CB8AC3E}">
        <p14:creationId xmlns:p14="http://schemas.microsoft.com/office/powerpoint/2010/main" val="3622047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4A2ADD0-BDB4-4180-A488-2016BD73EF0C}"/>
              </a:ext>
            </a:extLst>
          </p:cNvPr>
          <p:cNvSpPr>
            <a:spLocks noGrp="1"/>
          </p:cNvSpPr>
          <p:nvPr>
            <p:ph type="title"/>
          </p:nvPr>
        </p:nvSpPr>
        <p:spPr/>
        <p:txBody>
          <a:bodyPr/>
          <a:lstStyle/>
          <a:p>
            <a:r>
              <a:rPr lang="de-DE" dirty="0" err="1"/>
              <a:t>pwsh</a:t>
            </a:r>
            <a:r>
              <a:rPr lang="de-DE" dirty="0"/>
              <a:t> </a:t>
            </a:r>
            <a:r>
              <a:rPr lang="de-DE" dirty="0" err="1"/>
              <a:t>killed</a:t>
            </a:r>
            <a:r>
              <a:rPr lang="de-DE" dirty="0"/>
              <a:t> </a:t>
            </a:r>
            <a:r>
              <a:rPr lang="de-DE" dirty="0" err="1"/>
              <a:t>the</a:t>
            </a:r>
            <a:r>
              <a:rPr lang="de-DE" dirty="0"/>
              <a:t> JEA </a:t>
            </a:r>
            <a:r>
              <a:rPr lang="de-DE" dirty="0" err="1"/>
              <a:t>star</a:t>
            </a:r>
            <a:r>
              <a:rPr lang="de-DE" dirty="0"/>
              <a:t>…</a:t>
            </a:r>
          </a:p>
        </p:txBody>
      </p:sp>
      <p:sp>
        <p:nvSpPr>
          <p:cNvPr id="3" name="Inhaltsplatzhalter 2">
            <a:extLst>
              <a:ext uri="{FF2B5EF4-FFF2-40B4-BE49-F238E27FC236}">
                <a16:creationId xmlns:a16="http://schemas.microsoft.com/office/drawing/2014/main" id="{2C846C62-B194-4C05-8D9C-B7A9011FCF3B}"/>
              </a:ext>
            </a:extLst>
          </p:cNvPr>
          <p:cNvSpPr>
            <a:spLocks noGrp="1"/>
          </p:cNvSpPr>
          <p:nvPr>
            <p:ph idx="1"/>
          </p:nvPr>
        </p:nvSpPr>
        <p:spPr/>
        <p:txBody>
          <a:bodyPr/>
          <a:lstStyle/>
          <a:p>
            <a:r>
              <a:rPr lang="de-DE" dirty="0" err="1"/>
              <a:t>Constrained</a:t>
            </a:r>
            <a:r>
              <a:rPr lang="de-DE" dirty="0"/>
              <a:t> Endpoints (</a:t>
            </a:r>
            <a:r>
              <a:rPr lang="de-DE" dirty="0">
                <a:sym typeface="Wingdings" panose="05000000000000000000" pitchFamily="2" charset="2"/>
              </a:rPr>
              <a:t> JEA) </a:t>
            </a:r>
            <a:r>
              <a:rPr lang="de-DE" dirty="0" err="1">
                <a:sym typeface="Wingdings" panose="05000000000000000000" pitchFamily="2" charset="2"/>
              </a:rPr>
              <a:t>are</a:t>
            </a:r>
            <a:r>
              <a:rPr lang="de-DE" dirty="0">
                <a:sym typeface="Wingdings" panose="05000000000000000000" pitchFamily="2" charset="2"/>
              </a:rPr>
              <a:t> a feature </a:t>
            </a:r>
            <a:r>
              <a:rPr lang="de-DE" dirty="0" err="1">
                <a:sym typeface="Wingdings" panose="05000000000000000000" pitchFamily="2" charset="2"/>
              </a:rPr>
              <a:t>of</a:t>
            </a:r>
            <a:r>
              <a:rPr lang="de-DE" dirty="0">
                <a:sym typeface="Wingdings" panose="05000000000000000000" pitchFamily="2" charset="2"/>
              </a:rPr>
              <a:t> </a:t>
            </a:r>
            <a:r>
              <a:rPr lang="de-DE" dirty="0" err="1">
                <a:sym typeface="Wingdings" panose="05000000000000000000" pitchFamily="2" charset="2"/>
              </a:rPr>
              <a:t>WSMan</a:t>
            </a:r>
            <a:r>
              <a:rPr lang="de-DE" dirty="0">
                <a:sym typeface="Wingdings" panose="05000000000000000000" pitchFamily="2" charset="2"/>
              </a:rPr>
              <a:t> </a:t>
            </a:r>
            <a:r>
              <a:rPr lang="de-DE" dirty="0" err="1">
                <a:sym typeface="Wingdings" panose="05000000000000000000" pitchFamily="2" charset="2"/>
              </a:rPr>
              <a:t>remoting</a:t>
            </a:r>
            <a:endParaRPr lang="de-DE" dirty="0"/>
          </a:p>
        </p:txBody>
      </p:sp>
      <p:sp>
        <p:nvSpPr>
          <p:cNvPr id="4" name="Fußzeilenplatzhalter 3">
            <a:extLst>
              <a:ext uri="{FF2B5EF4-FFF2-40B4-BE49-F238E27FC236}">
                <a16:creationId xmlns:a16="http://schemas.microsoft.com/office/drawing/2014/main" id="{01008779-8F53-49C2-8943-E1D266C7B483}"/>
              </a:ext>
            </a:extLst>
          </p:cNvPr>
          <p:cNvSpPr>
            <a:spLocks noGrp="1"/>
          </p:cNvSpPr>
          <p:nvPr>
            <p:ph type="ftr" sz="quarter" idx="11"/>
          </p:nvPr>
        </p:nvSpPr>
        <p:spPr/>
        <p:txBody>
          <a:bodyPr/>
          <a:lstStyle/>
          <a:p>
            <a:r>
              <a:rPr lang="en-US"/>
              <a:t>cj_berlin</a:t>
            </a:r>
            <a:endParaRPr lang="en-US" dirty="0"/>
          </a:p>
        </p:txBody>
      </p:sp>
      <p:pic>
        <p:nvPicPr>
          <p:cNvPr id="6" name="Grafik 5">
            <a:extLst>
              <a:ext uri="{FF2B5EF4-FFF2-40B4-BE49-F238E27FC236}">
                <a16:creationId xmlns:a16="http://schemas.microsoft.com/office/drawing/2014/main" id="{CD87CF2D-E100-4369-9053-E8F1323B17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6200" y="2601132"/>
            <a:ext cx="6375400" cy="2953575"/>
          </a:xfrm>
          <a:prstGeom prst="rect">
            <a:avLst/>
          </a:prstGeom>
        </p:spPr>
      </p:pic>
    </p:spTree>
    <p:extLst>
      <p:ext uri="{BB962C8B-B14F-4D97-AF65-F5344CB8AC3E}">
        <p14:creationId xmlns:p14="http://schemas.microsoft.com/office/powerpoint/2010/main" val="32368312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00FBE0-097B-47E7-9055-E90C2C6D4025}"/>
              </a:ext>
            </a:extLst>
          </p:cNvPr>
          <p:cNvSpPr>
            <a:spLocks noGrp="1"/>
          </p:cNvSpPr>
          <p:nvPr>
            <p:ph type="title"/>
          </p:nvPr>
        </p:nvSpPr>
        <p:spPr/>
        <p:txBody>
          <a:bodyPr/>
          <a:lstStyle/>
          <a:p>
            <a:r>
              <a:rPr lang="de-DE" dirty="0"/>
              <a:t>JEA </a:t>
            </a:r>
            <a:r>
              <a:rPr lang="de-DE" dirty="0" err="1"/>
              <a:t>Invocation</a:t>
            </a:r>
            <a:r>
              <a:rPr lang="de-DE" dirty="0"/>
              <a:t> Model</a:t>
            </a:r>
          </a:p>
        </p:txBody>
      </p:sp>
      <p:sp>
        <p:nvSpPr>
          <p:cNvPr id="4" name="Fußzeilenplatzhalter 3">
            <a:extLst>
              <a:ext uri="{FF2B5EF4-FFF2-40B4-BE49-F238E27FC236}">
                <a16:creationId xmlns:a16="http://schemas.microsoft.com/office/drawing/2014/main" id="{FDDA7973-7873-4AE0-848F-DB33B435DA90}"/>
              </a:ext>
            </a:extLst>
          </p:cNvPr>
          <p:cNvSpPr>
            <a:spLocks noGrp="1"/>
          </p:cNvSpPr>
          <p:nvPr>
            <p:ph type="ftr" sz="quarter" idx="11"/>
          </p:nvPr>
        </p:nvSpPr>
        <p:spPr/>
        <p:txBody>
          <a:bodyPr/>
          <a:lstStyle/>
          <a:p>
            <a:r>
              <a:rPr lang="en-US"/>
              <a:t>cj_berlin</a:t>
            </a:r>
          </a:p>
        </p:txBody>
      </p:sp>
      <p:pic>
        <p:nvPicPr>
          <p:cNvPr id="16" name="Inhaltsplatzhalter 15">
            <a:extLst>
              <a:ext uri="{FF2B5EF4-FFF2-40B4-BE49-F238E27FC236}">
                <a16:creationId xmlns:a16="http://schemas.microsoft.com/office/drawing/2014/main" id="{9CFB2FDA-E4A5-4EFF-9F9E-B261CCEDA8CF}"/>
              </a:ext>
            </a:extLst>
          </p:cNvPr>
          <p:cNvPicPr>
            <a:picLocks noGrp="1" noChangeAspect="1"/>
          </p:cNvPicPr>
          <p:nvPr>
            <p:ph idx="1"/>
          </p:nvPr>
        </p:nvPicPr>
        <p:blipFill>
          <a:blip r:embed="rId3"/>
          <a:stretch>
            <a:fillRect/>
          </a:stretch>
        </p:blipFill>
        <p:spPr>
          <a:xfrm>
            <a:off x="2595606" y="1423988"/>
            <a:ext cx="7000788" cy="4752975"/>
          </a:xfrm>
          <a:prstGeom prst="rect">
            <a:avLst/>
          </a:prstGeom>
        </p:spPr>
      </p:pic>
      <p:pic>
        <p:nvPicPr>
          <p:cNvPr id="5" name="Grafik 4">
            <a:extLst>
              <a:ext uri="{FF2B5EF4-FFF2-40B4-BE49-F238E27FC236}">
                <a16:creationId xmlns:a16="http://schemas.microsoft.com/office/drawing/2014/main" id="{4385CBA5-A29B-434B-B44E-7FEF3774B876}"/>
              </a:ext>
            </a:extLst>
          </p:cNvPr>
          <p:cNvPicPr>
            <a:picLocks noChangeAspect="1"/>
          </p:cNvPicPr>
          <p:nvPr/>
        </p:nvPicPr>
        <p:blipFill>
          <a:blip r:embed="rId4"/>
          <a:stretch>
            <a:fillRect/>
          </a:stretch>
        </p:blipFill>
        <p:spPr>
          <a:xfrm>
            <a:off x="1474561" y="4169175"/>
            <a:ext cx="3248478" cy="1838582"/>
          </a:xfrm>
          <a:prstGeom prst="rect">
            <a:avLst/>
          </a:prstGeom>
          <a:effectLst>
            <a:softEdge rad="63500"/>
          </a:effectLst>
        </p:spPr>
      </p:pic>
      <p:sp>
        <p:nvSpPr>
          <p:cNvPr id="6" name="Explosion: 8 Zacken 5">
            <a:extLst>
              <a:ext uri="{FF2B5EF4-FFF2-40B4-BE49-F238E27FC236}">
                <a16:creationId xmlns:a16="http://schemas.microsoft.com/office/drawing/2014/main" id="{D5846B61-4120-46D1-89B1-940AA63F8862}"/>
              </a:ext>
            </a:extLst>
          </p:cNvPr>
          <p:cNvSpPr/>
          <p:nvPr/>
        </p:nvSpPr>
        <p:spPr>
          <a:xfrm>
            <a:off x="4240404" y="1942472"/>
            <a:ext cx="743578" cy="854109"/>
          </a:xfrm>
          <a:prstGeom prst="irregularSeal1">
            <a:avLst/>
          </a:prstGeom>
          <a:solidFill>
            <a:srgbClr val="FFFF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9575774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00FBE0-097B-47E7-9055-E90C2C6D4025}"/>
              </a:ext>
            </a:extLst>
          </p:cNvPr>
          <p:cNvSpPr>
            <a:spLocks noGrp="1"/>
          </p:cNvSpPr>
          <p:nvPr>
            <p:ph type="title"/>
          </p:nvPr>
        </p:nvSpPr>
        <p:spPr/>
        <p:txBody>
          <a:bodyPr/>
          <a:lstStyle/>
          <a:p>
            <a:r>
              <a:rPr lang="de-DE" dirty="0"/>
              <a:t>JEA </a:t>
            </a:r>
            <a:r>
              <a:rPr lang="de-DE" dirty="0" err="1"/>
              <a:t>Invocation</a:t>
            </a:r>
            <a:r>
              <a:rPr lang="de-DE" dirty="0"/>
              <a:t> Model</a:t>
            </a:r>
          </a:p>
        </p:txBody>
      </p:sp>
      <p:sp>
        <p:nvSpPr>
          <p:cNvPr id="4" name="Fußzeilenplatzhalter 3">
            <a:extLst>
              <a:ext uri="{FF2B5EF4-FFF2-40B4-BE49-F238E27FC236}">
                <a16:creationId xmlns:a16="http://schemas.microsoft.com/office/drawing/2014/main" id="{FDDA7973-7873-4AE0-848F-DB33B435DA90}"/>
              </a:ext>
            </a:extLst>
          </p:cNvPr>
          <p:cNvSpPr>
            <a:spLocks noGrp="1"/>
          </p:cNvSpPr>
          <p:nvPr>
            <p:ph type="ftr" sz="quarter" idx="11"/>
          </p:nvPr>
        </p:nvSpPr>
        <p:spPr/>
        <p:txBody>
          <a:bodyPr/>
          <a:lstStyle/>
          <a:p>
            <a:r>
              <a:rPr lang="en-US"/>
              <a:t>cj_berlin</a:t>
            </a:r>
          </a:p>
        </p:txBody>
      </p:sp>
      <p:pic>
        <p:nvPicPr>
          <p:cNvPr id="6" name="Inhaltsplatzhalter 5">
            <a:extLst>
              <a:ext uri="{FF2B5EF4-FFF2-40B4-BE49-F238E27FC236}">
                <a16:creationId xmlns:a16="http://schemas.microsoft.com/office/drawing/2014/main" id="{30F23F22-FCEF-4B57-872D-2AF83CB78955}"/>
              </a:ext>
            </a:extLst>
          </p:cNvPr>
          <p:cNvPicPr>
            <a:picLocks noGrp="1" noChangeAspect="1"/>
          </p:cNvPicPr>
          <p:nvPr>
            <p:ph idx="1"/>
          </p:nvPr>
        </p:nvPicPr>
        <p:blipFill>
          <a:blip r:embed="rId3"/>
          <a:stretch>
            <a:fillRect/>
          </a:stretch>
        </p:blipFill>
        <p:spPr>
          <a:xfrm>
            <a:off x="2595606" y="1423988"/>
            <a:ext cx="7000788" cy="4752975"/>
          </a:xfrm>
          <a:prstGeom prst="rect">
            <a:avLst/>
          </a:prstGeom>
        </p:spPr>
      </p:pic>
      <p:sp>
        <p:nvSpPr>
          <p:cNvPr id="5" name="Explosion: 8 Zacken 4">
            <a:extLst>
              <a:ext uri="{FF2B5EF4-FFF2-40B4-BE49-F238E27FC236}">
                <a16:creationId xmlns:a16="http://schemas.microsoft.com/office/drawing/2014/main" id="{311C2857-5064-4C1B-8242-7E0169C8C482}"/>
              </a:ext>
            </a:extLst>
          </p:cNvPr>
          <p:cNvSpPr/>
          <p:nvPr/>
        </p:nvSpPr>
        <p:spPr>
          <a:xfrm>
            <a:off x="7784319" y="1630974"/>
            <a:ext cx="743578" cy="854109"/>
          </a:xfrm>
          <a:prstGeom prst="irregularSeal1">
            <a:avLst/>
          </a:prstGeom>
          <a:solidFill>
            <a:srgbClr val="FFFF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209244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00FBE0-097B-47E7-9055-E90C2C6D4025}"/>
              </a:ext>
            </a:extLst>
          </p:cNvPr>
          <p:cNvSpPr>
            <a:spLocks noGrp="1"/>
          </p:cNvSpPr>
          <p:nvPr>
            <p:ph type="title"/>
          </p:nvPr>
        </p:nvSpPr>
        <p:spPr/>
        <p:txBody>
          <a:bodyPr/>
          <a:lstStyle/>
          <a:p>
            <a:r>
              <a:rPr lang="de-DE" dirty="0"/>
              <a:t>JEA </a:t>
            </a:r>
            <a:r>
              <a:rPr lang="de-DE" dirty="0" err="1"/>
              <a:t>Invocation</a:t>
            </a:r>
            <a:r>
              <a:rPr lang="de-DE" dirty="0"/>
              <a:t> Model</a:t>
            </a:r>
          </a:p>
        </p:txBody>
      </p:sp>
      <p:sp>
        <p:nvSpPr>
          <p:cNvPr id="4" name="Fußzeilenplatzhalter 3">
            <a:extLst>
              <a:ext uri="{FF2B5EF4-FFF2-40B4-BE49-F238E27FC236}">
                <a16:creationId xmlns:a16="http://schemas.microsoft.com/office/drawing/2014/main" id="{FDDA7973-7873-4AE0-848F-DB33B435DA90}"/>
              </a:ext>
            </a:extLst>
          </p:cNvPr>
          <p:cNvSpPr>
            <a:spLocks noGrp="1"/>
          </p:cNvSpPr>
          <p:nvPr>
            <p:ph type="ftr" sz="quarter" idx="11"/>
          </p:nvPr>
        </p:nvSpPr>
        <p:spPr/>
        <p:txBody>
          <a:bodyPr/>
          <a:lstStyle/>
          <a:p>
            <a:r>
              <a:rPr lang="en-US"/>
              <a:t>cj_berlin</a:t>
            </a:r>
          </a:p>
        </p:txBody>
      </p:sp>
      <p:pic>
        <p:nvPicPr>
          <p:cNvPr id="7" name="Inhaltsplatzhalter 6">
            <a:extLst>
              <a:ext uri="{FF2B5EF4-FFF2-40B4-BE49-F238E27FC236}">
                <a16:creationId xmlns:a16="http://schemas.microsoft.com/office/drawing/2014/main" id="{EC6FB2C6-9BB6-4A5E-9B2D-0D83CE43C442}"/>
              </a:ext>
            </a:extLst>
          </p:cNvPr>
          <p:cNvPicPr>
            <a:picLocks noGrp="1" noChangeAspect="1"/>
          </p:cNvPicPr>
          <p:nvPr>
            <p:ph idx="1"/>
          </p:nvPr>
        </p:nvPicPr>
        <p:blipFill>
          <a:blip r:embed="rId3"/>
          <a:stretch>
            <a:fillRect/>
          </a:stretch>
        </p:blipFill>
        <p:spPr>
          <a:xfrm>
            <a:off x="2595606" y="1423988"/>
            <a:ext cx="7000788" cy="4752975"/>
          </a:xfrm>
          <a:prstGeom prst="rect">
            <a:avLst/>
          </a:prstGeom>
        </p:spPr>
      </p:pic>
      <p:sp>
        <p:nvSpPr>
          <p:cNvPr id="5" name="Explosion: 8 Zacken 4">
            <a:extLst>
              <a:ext uri="{FF2B5EF4-FFF2-40B4-BE49-F238E27FC236}">
                <a16:creationId xmlns:a16="http://schemas.microsoft.com/office/drawing/2014/main" id="{03BDE29D-94B6-491A-977B-9550708B82EB}"/>
              </a:ext>
            </a:extLst>
          </p:cNvPr>
          <p:cNvSpPr/>
          <p:nvPr/>
        </p:nvSpPr>
        <p:spPr>
          <a:xfrm>
            <a:off x="8435146" y="3001945"/>
            <a:ext cx="743578" cy="854109"/>
          </a:xfrm>
          <a:prstGeom prst="irregularSeal1">
            <a:avLst/>
          </a:prstGeom>
          <a:solidFill>
            <a:srgbClr val="FFFF00"/>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2143712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00FBE0-097B-47E7-9055-E90C2C6D4025}"/>
              </a:ext>
            </a:extLst>
          </p:cNvPr>
          <p:cNvSpPr>
            <a:spLocks noGrp="1"/>
          </p:cNvSpPr>
          <p:nvPr>
            <p:ph type="title"/>
          </p:nvPr>
        </p:nvSpPr>
        <p:spPr/>
        <p:txBody>
          <a:bodyPr/>
          <a:lstStyle/>
          <a:p>
            <a:r>
              <a:rPr lang="de-DE" dirty="0"/>
              <a:t>JEA </a:t>
            </a:r>
            <a:r>
              <a:rPr lang="de-DE" dirty="0" err="1"/>
              <a:t>Invocation</a:t>
            </a:r>
            <a:r>
              <a:rPr lang="de-DE" dirty="0"/>
              <a:t> Model</a:t>
            </a:r>
          </a:p>
        </p:txBody>
      </p:sp>
      <p:sp>
        <p:nvSpPr>
          <p:cNvPr id="4" name="Fußzeilenplatzhalter 3">
            <a:extLst>
              <a:ext uri="{FF2B5EF4-FFF2-40B4-BE49-F238E27FC236}">
                <a16:creationId xmlns:a16="http://schemas.microsoft.com/office/drawing/2014/main" id="{FDDA7973-7873-4AE0-848F-DB33B435DA90}"/>
              </a:ext>
            </a:extLst>
          </p:cNvPr>
          <p:cNvSpPr>
            <a:spLocks noGrp="1"/>
          </p:cNvSpPr>
          <p:nvPr>
            <p:ph type="ftr" sz="quarter" idx="11"/>
          </p:nvPr>
        </p:nvSpPr>
        <p:spPr/>
        <p:txBody>
          <a:bodyPr/>
          <a:lstStyle/>
          <a:p>
            <a:r>
              <a:rPr lang="en-US"/>
              <a:t>cj_berlin</a:t>
            </a:r>
          </a:p>
        </p:txBody>
      </p:sp>
      <p:pic>
        <p:nvPicPr>
          <p:cNvPr id="6" name="Inhaltsplatzhalter 5">
            <a:extLst>
              <a:ext uri="{FF2B5EF4-FFF2-40B4-BE49-F238E27FC236}">
                <a16:creationId xmlns:a16="http://schemas.microsoft.com/office/drawing/2014/main" id="{0568EE4B-D74B-4D90-97F7-A7101EADB0AA}"/>
              </a:ext>
            </a:extLst>
          </p:cNvPr>
          <p:cNvPicPr>
            <a:picLocks noGrp="1" noChangeAspect="1"/>
          </p:cNvPicPr>
          <p:nvPr>
            <p:ph idx="1"/>
          </p:nvPr>
        </p:nvPicPr>
        <p:blipFill>
          <a:blip r:embed="rId3"/>
          <a:stretch>
            <a:fillRect/>
          </a:stretch>
        </p:blipFill>
        <p:spPr>
          <a:xfrm>
            <a:off x="2595606" y="1423988"/>
            <a:ext cx="7000788" cy="4752975"/>
          </a:xfrm>
          <a:prstGeom prst="rect">
            <a:avLst/>
          </a:prstGeom>
        </p:spPr>
      </p:pic>
    </p:spTree>
    <p:extLst>
      <p:ext uri="{BB962C8B-B14F-4D97-AF65-F5344CB8AC3E}">
        <p14:creationId xmlns:p14="http://schemas.microsoft.com/office/powerpoint/2010/main" val="6138586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00FBE0-097B-47E7-9055-E90C2C6D4025}"/>
              </a:ext>
            </a:extLst>
          </p:cNvPr>
          <p:cNvSpPr>
            <a:spLocks noGrp="1"/>
          </p:cNvSpPr>
          <p:nvPr>
            <p:ph type="title"/>
          </p:nvPr>
        </p:nvSpPr>
        <p:spPr/>
        <p:txBody>
          <a:bodyPr/>
          <a:lstStyle/>
          <a:p>
            <a:r>
              <a:rPr lang="de-DE" dirty="0"/>
              <a:t>JEA </a:t>
            </a:r>
            <a:r>
              <a:rPr lang="de-DE" dirty="0" err="1"/>
              <a:t>Invocation</a:t>
            </a:r>
            <a:r>
              <a:rPr lang="de-DE" dirty="0"/>
              <a:t> Model</a:t>
            </a:r>
          </a:p>
        </p:txBody>
      </p:sp>
      <p:sp>
        <p:nvSpPr>
          <p:cNvPr id="4" name="Fußzeilenplatzhalter 3">
            <a:extLst>
              <a:ext uri="{FF2B5EF4-FFF2-40B4-BE49-F238E27FC236}">
                <a16:creationId xmlns:a16="http://schemas.microsoft.com/office/drawing/2014/main" id="{FDDA7973-7873-4AE0-848F-DB33B435DA90}"/>
              </a:ext>
            </a:extLst>
          </p:cNvPr>
          <p:cNvSpPr>
            <a:spLocks noGrp="1"/>
          </p:cNvSpPr>
          <p:nvPr>
            <p:ph type="ftr" sz="quarter" idx="11"/>
          </p:nvPr>
        </p:nvSpPr>
        <p:spPr/>
        <p:txBody>
          <a:bodyPr/>
          <a:lstStyle/>
          <a:p>
            <a:r>
              <a:rPr lang="en-US"/>
              <a:t>cj_berlin</a:t>
            </a:r>
          </a:p>
        </p:txBody>
      </p:sp>
      <p:pic>
        <p:nvPicPr>
          <p:cNvPr id="11" name="Inhaltsplatzhalter 10">
            <a:extLst>
              <a:ext uri="{FF2B5EF4-FFF2-40B4-BE49-F238E27FC236}">
                <a16:creationId xmlns:a16="http://schemas.microsoft.com/office/drawing/2014/main" id="{E9F1F9A0-C666-4738-9789-956DCC3340C6}"/>
              </a:ext>
            </a:extLst>
          </p:cNvPr>
          <p:cNvPicPr>
            <a:picLocks noGrp="1" noChangeAspect="1"/>
          </p:cNvPicPr>
          <p:nvPr>
            <p:ph idx="1"/>
          </p:nvPr>
        </p:nvPicPr>
        <p:blipFill>
          <a:blip r:embed="rId3"/>
          <a:stretch>
            <a:fillRect/>
          </a:stretch>
        </p:blipFill>
        <p:spPr>
          <a:xfrm>
            <a:off x="2595606" y="1423988"/>
            <a:ext cx="7000788" cy="4752975"/>
          </a:xfrm>
          <a:prstGeom prst="rect">
            <a:avLst/>
          </a:prstGeom>
        </p:spPr>
      </p:pic>
    </p:spTree>
    <p:extLst>
      <p:ext uri="{BB962C8B-B14F-4D97-AF65-F5344CB8AC3E}">
        <p14:creationId xmlns:p14="http://schemas.microsoft.com/office/powerpoint/2010/main" val="3525525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00FBE0-097B-47E7-9055-E90C2C6D4025}"/>
              </a:ext>
            </a:extLst>
          </p:cNvPr>
          <p:cNvSpPr>
            <a:spLocks noGrp="1"/>
          </p:cNvSpPr>
          <p:nvPr>
            <p:ph type="title"/>
          </p:nvPr>
        </p:nvSpPr>
        <p:spPr/>
        <p:txBody>
          <a:bodyPr/>
          <a:lstStyle/>
          <a:p>
            <a:r>
              <a:rPr lang="de-DE" dirty="0"/>
              <a:t>JEA </a:t>
            </a:r>
            <a:r>
              <a:rPr lang="de-DE" dirty="0" err="1"/>
              <a:t>Invocation</a:t>
            </a:r>
            <a:r>
              <a:rPr lang="de-DE" dirty="0"/>
              <a:t> Model - Highlights</a:t>
            </a:r>
          </a:p>
        </p:txBody>
      </p:sp>
      <p:sp>
        <p:nvSpPr>
          <p:cNvPr id="4" name="Fußzeilenplatzhalter 3">
            <a:extLst>
              <a:ext uri="{FF2B5EF4-FFF2-40B4-BE49-F238E27FC236}">
                <a16:creationId xmlns:a16="http://schemas.microsoft.com/office/drawing/2014/main" id="{FDDA7973-7873-4AE0-848F-DB33B435DA90}"/>
              </a:ext>
            </a:extLst>
          </p:cNvPr>
          <p:cNvSpPr>
            <a:spLocks noGrp="1"/>
          </p:cNvSpPr>
          <p:nvPr>
            <p:ph type="ftr" sz="quarter" idx="11"/>
          </p:nvPr>
        </p:nvSpPr>
        <p:spPr/>
        <p:txBody>
          <a:bodyPr/>
          <a:lstStyle/>
          <a:p>
            <a:r>
              <a:rPr lang="en-US"/>
              <a:t>cj_berlin</a:t>
            </a:r>
          </a:p>
        </p:txBody>
      </p:sp>
      <p:sp>
        <p:nvSpPr>
          <p:cNvPr id="3" name="Inhaltsplatzhalter 2">
            <a:extLst>
              <a:ext uri="{FF2B5EF4-FFF2-40B4-BE49-F238E27FC236}">
                <a16:creationId xmlns:a16="http://schemas.microsoft.com/office/drawing/2014/main" id="{5C76D898-AD09-4188-884D-5A5CF82EFA5B}"/>
              </a:ext>
            </a:extLst>
          </p:cNvPr>
          <p:cNvSpPr>
            <a:spLocks noGrp="1"/>
          </p:cNvSpPr>
          <p:nvPr>
            <p:ph idx="1"/>
          </p:nvPr>
        </p:nvSpPr>
        <p:spPr>
          <a:xfrm>
            <a:off x="838200" y="1423686"/>
            <a:ext cx="10515599" cy="4753277"/>
          </a:xfrm>
        </p:spPr>
        <p:txBody>
          <a:bodyPr/>
          <a:lstStyle/>
          <a:p>
            <a:r>
              <a:rPr lang="de-DE" dirty="0"/>
              <a:t>JEA </a:t>
            </a:r>
            <a:r>
              <a:rPr lang="de-DE" dirty="0" err="1"/>
              <a:t>is</a:t>
            </a:r>
            <a:r>
              <a:rPr lang="de-DE" dirty="0"/>
              <a:t> a user-</a:t>
            </a:r>
            <a:r>
              <a:rPr lang="de-DE" dirty="0" err="1"/>
              <a:t>to</a:t>
            </a:r>
            <a:r>
              <a:rPr lang="de-DE" dirty="0"/>
              <a:t>-</a:t>
            </a:r>
            <a:r>
              <a:rPr lang="de-DE" dirty="0" err="1"/>
              <a:t>machine</a:t>
            </a:r>
            <a:r>
              <a:rPr lang="de-DE" dirty="0"/>
              <a:t> </a:t>
            </a:r>
            <a:r>
              <a:rPr lang="de-DE" dirty="0" err="1"/>
              <a:t>relationship</a:t>
            </a:r>
            <a:r>
              <a:rPr lang="de-DE" dirty="0"/>
              <a:t>.</a:t>
            </a:r>
          </a:p>
          <a:p>
            <a:r>
              <a:rPr lang="de-DE" dirty="0" err="1"/>
              <a:t>endpoint</a:t>
            </a:r>
            <a:r>
              <a:rPr lang="de-DE" dirty="0"/>
              <a:t> </a:t>
            </a:r>
            <a:r>
              <a:rPr lang="de-DE" dirty="0" err="1"/>
              <a:t>selection</a:t>
            </a:r>
            <a:r>
              <a:rPr lang="de-DE" dirty="0"/>
              <a:t> </a:t>
            </a:r>
            <a:r>
              <a:rPr lang="de-DE" dirty="0" err="1"/>
              <a:t>is</a:t>
            </a:r>
            <a:r>
              <a:rPr lang="de-DE" dirty="0"/>
              <a:t> a </a:t>
            </a:r>
            <a:r>
              <a:rPr lang="de-DE" dirty="0" err="1"/>
              <a:t>conscious</a:t>
            </a:r>
            <a:r>
              <a:rPr lang="de-DE" dirty="0"/>
              <a:t> </a:t>
            </a:r>
            <a:r>
              <a:rPr lang="de-DE" dirty="0" err="1"/>
              <a:t>decision</a:t>
            </a:r>
            <a:br>
              <a:rPr lang="de-DE" dirty="0"/>
            </a:br>
            <a:r>
              <a:rPr lang="de-DE" dirty="0" err="1"/>
              <a:t>that</a:t>
            </a:r>
            <a:r>
              <a:rPr lang="de-DE" dirty="0"/>
              <a:t> </a:t>
            </a:r>
            <a:r>
              <a:rPr lang="de-DE" dirty="0" err="1"/>
              <a:t>has</a:t>
            </a:r>
            <a:r>
              <a:rPr lang="de-DE" dirty="0"/>
              <a:t> </a:t>
            </a:r>
            <a:r>
              <a:rPr lang="de-DE" dirty="0" err="1"/>
              <a:t>to</a:t>
            </a:r>
            <a:r>
              <a:rPr lang="de-DE" dirty="0"/>
              <a:t> </a:t>
            </a:r>
            <a:r>
              <a:rPr lang="de-DE" dirty="0" err="1"/>
              <a:t>be</a:t>
            </a:r>
            <a:r>
              <a:rPr lang="de-DE" dirty="0"/>
              <a:t> </a:t>
            </a:r>
            <a:r>
              <a:rPr lang="de-DE" dirty="0" err="1"/>
              <a:t>made</a:t>
            </a:r>
            <a:r>
              <a:rPr lang="de-DE" dirty="0"/>
              <a:t> </a:t>
            </a:r>
            <a:r>
              <a:rPr lang="de-DE" dirty="0" err="1"/>
              <a:t>by</a:t>
            </a:r>
            <a:r>
              <a:rPr lang="de-DE" dirty="0"/>
              <a:t> </a:t>
            </a:r>
            <a:r>
              <a:rPr lang="de-DE" dirty="0" err="1"/>
              <a:t>the</a:t>
            </a:r>
            <a:r>
              <a:rPr lang="de-DE" dirty="0"/>
              <a:t> </a:t>
            </a:r>
            <a:r>
              <a:rPr lang="de-DE" dirty="0" err="1"/>
              <a:t>invoker</a:t>
            </a:r>
            <a:endParaRPr lang="de-DE" dirty="0"/>
          </a:p>
          <a:p>
            <a:r>
              <a:rPr lang="de-DE" dirty="0" err="1"/>
              <a:t>role</a:t>
            </a:r>
            <a:r>
              <a:rPr lang="de-DE" dirty="0"/>
              <a:t> </a:t>
            </a:r>
            <a:r>
              <a:rPr lang="de-DE" dirty="0" err="1"/>
              <a:t>capabilities</a:t>
            </a:r>
            <a:r>
              <a:rPr lang="de-DE" dirty="0"/>
              <a:t> </a:t>
            </a:r>
            <a:r>
              <a:rPr lang="de-DE" dirty="0" err="1"/>
              <a:t>are</a:t>
            </a:r>
            <a:r>
              <a:rPr lang="de-DE" dirty="0"/>
              <a:t> flat </a:t>
            </a:r>
            <a:r>
              <a:rPr lang="de-DE" dirty="0" err="1"/>
              <a:t>text</a:t>
            </a:r>
            <a:r>
              <a:rPr lang="de-DE" dirty="0"/>
              <a:t> </a:t>
            </a:r>
            <a:r>
              <a:rPr lang="de-DE" dirty="0" err="1"/>
              <a:t>files</a:t>
            </a:r>
            <a:r>
              <a:rPr lang="de-DE" dirty="0"/>
              <a:t> </a:t>
            </a:r>
            <a:br>
              <a:rPr lang="de-DE" dirty="0"/>
            </a:br>
            <a:r>
              <a:rPr lang="de-DE" dirty="0" err="1"/>
              <a:t>that</a:t>
            </a:r>
            <a:r>
              <a:rPr lang="de-DE" dirty="0"/>
              <a:t> </a:t>
            </a:r>
            <a:r>
              <a:rPr lang="de-DE" dirty="0" err="1"/>
              <a:t>are</a:t>
            </a:r>
            <a:r>
              <a:rPr lang="de-DE" dirty="0"/>
              <a:t> </a:t>
            </a:r>
            <a:r>
              <a:rPr lang="de-DE" dirty="0" err="1"/>
              <a:t>stored</a:t>
            </a:r>
            <a:r>
              <a:rPr lang="de-DE" dirty="0"/>
              <a:t> in </a:t>
            </a:r>
            <a:r>
              <a:rPr lang="de-DE" dirty="0" err="1"/>
              <a:t>known</a:t>
            </a:r>
            <a:r>
              <a:rPr lang="de-DE" dirty="0"/>
              <a:t> </a:t>
            </a:r>
            <a:r>
              <a:rPr lang="de-DE" dirty="0" err="1"/>
              <a:t>locations</a:t>
            </a:r>
            <a:r>
              <a:rPr lang="de-DE" dirty="0"/>
              <a:t> and </a:t>
            </a:r>
            <a:br>
              <a:rPr lang="de-DE" dirty="0"/>
            </a:br>
            <a:r>
              <a:rPr lang="de-DE" dirty="0" err="1"/>
              <a:t>evaluated</a:t>
            </a:r>
            <a:r>
              <a:rPr lang="de-DE" dirty="0"/>
              <a:t> at </a:t>
            </a:r>
            <a:r>
              <a:rPr lang="de-DE" dirty="0" err="1"/>
              <a:t>each</a:t>
            </a:r>
            <a:r>
              <a:rPr lang="de-DE" dirty="0"/>
              <a:t> </a:t>
            </a:r>
            <a:r>
              <a:rPr lang="de-DE" dirty="0" err="1"/>
              <a:t>session</a:t>
            </a:r>
            <a:r>
              <a:rPr lang="de-DE" dirty="0"/>
              <a:t> </a:t>
            </a:r>
            <a:r>
              <a:rPr lang="de-DE" dirty="0" err="1"/>
              <a:t>setup</a:t>
            </a:r>
            <a:r>
              <a:rPr lang="de-DE" dirty="0"/>
              <a:t> (</a:t>
            </a:r>
            <a:r>
              <a:rPr lang="de-DE" i="1" dirty="0"/>
              <a:t>and </a:t>
            </a:r>
            <a:r>
              <a:rPr lang="de-DE" i="1" dirty="0" err="1"/>
              <a:t>only</a:t>
            </a:r>
            <a:r>
              <a:rPr lang="de-DE" i="1" dirty="0"/>
              <a:t> </a:t>
            </a:r>
            <a:r>
              <a:rPr lang="de-DE" i="1" dirty="0" err="1"/>
              <a:t>then</a:t>
            </a:r>
            <a:r>
              <a:rPr lang="de-DE" dirty="0"/>
              <a:t>).</a:t>
            </a:r>
          </a:p>
          <a:p>
            <a:r>
              <a:rPr lang="de-DE" dirty="0" err="1"/>
              <a:t>role</a:t>
            </a:r>
            <a:r>
              <a:rPr lang="de-DE" dirty="0"/>
              <a:t> </a:t>
            </a:r>
            <a:r>
              <a:rPr lang="de-DE" dirty="0" err="1"/>
              <a:t>superposition</a:t>
            </a:r>
            <a:r>
              <a:rPr lang="de-DE" dirty="0"/>
              <a:t> </a:t>
            </a:r>
            <a:r>
              <a:rPr lang="de-DE" dirty="0" err="1"/>
              <a:t>works</a:t>
            </a:r>
            <a:r>
              <a:rPr lang="de-DE" dirty="0"/>
              <a:t> in a </a:t>
            </a:r>
            <a:r>
              <a:rPr lang="de-DE" dirty="0" err="1"/>
              <a:t>most</a:t>
            </a:r>
            <a:r>
              <a:rPr lang="de-DE" dirty="0"/>
              <a:t> </a:t>
            </a:r>
            <a:r>
              <a:rPr lang="de-DE" dirty="0" err="1"/>
              <a:t>lenient</a:t>
            </a:r>
            <a:r>
              <a:rPr lang="de-DE" dirty="0"/>
              <a:t> </a:t>
            </a:r>
            <a:r>
              <a:rPr lang="de-DE" dirty="0" err="1"/>
              <a:t>way</a:t>
            </a:r>
            <a:r>
              <a:rPr lang="de-DE" dirty="0"/>
              <a:t>.</a:t>
            </a:r>
            <a:br>
              <a:rPr lang="de-DE" dirty="0"/>
            </a:br>
            <a:r>
              <a:rPr lang="de-DE" dirty="0" err="1"/>
              <a:t>There</a:t>
            </a:r>
            <a:r>
              <a:rPr lang="de-DE" dirty="0"/>
              <a:t> </a:t>
            </a:r>
            <a:r>
              <a:rPr lang="de-DE" dirty="0" err="1"/>
              <a:t>is</a:t>
            </a:r>
            <a:r>
              <a:rPr lang="de-DE" dirty="0"/>
              <a:t> </a:t>
            </a:r>
            <a:r>
              <a:rPr lang="de-DE" dirty="0" err="1"/>
              <a:t>no</a:t>
            </a:r>
            <a:r>
              <a:rPr lang="de-DE" dirty="0"/>
              <a:t> </a:t>
            </a:r>
            <a:r>
              <a:rPr lang="de-DE" dirty="0" err="1"/>
              <a:t>concept</a:t>
            </a:r>
            <a:r>
              <a:rPr lang="de-DE" dirty="0"/>
              <a:t> </a:t>
            </a:r>
            <a:r>
              <a:rPr lang="de-DE" dirty="0" err="1"/>
              <a:t>of</a:t>
            </a:r>
            <a:r>
              <a:rPr lang="de-DE" dirty="0"/>
              <a:t> DENY in JEA.</a:t>
            </a:r>
          </a:p>
          <a:p>
            <a:r>
              <a:rPr lang="de-DE" dirty="0" err="1"/>
              <a:t>there</a:t>
            </a:r>
            <a:r>
              <a:rPr lang="de-DE" dirty="0"/>
              <a:t> </a:t>
            </a:r>
            <a:r>
              <a:rPr lang="de-DE" dirty="0" err="1"/>
              <a:t>is</a:t>
            </a:r>
            <a:r>
              <a:rPr lang="de-DE" dirty="0"/>
              <a:t> </a:t>
            </a:r>
            <a:r>
              <a:rPr lang="de-DE" dirty="0" err="1"/>
              <a:t>one</a:t>
            </a:r>
            <a:r>
              <a:rPr lang="de-DE" dirty="0"/>
              <a:t> </a:t>
            </a:r>
            <a:r>
              <a:rPr lang="de-DE" dirty="0" err="1"/>
              <a:t>RunAs</a:t>
            </a:r>
            <a:r>
              <a:rPr lang="de-DE" dirty="0"/>
              <a:t>-Account </a:t>
            </a:r>
            <a:r>
              <a:rPr lang="de-DE" dirty="0" err="1"/>
              <a:t>for</a:t>
            </a:r>
            <a:r>
              <a:rPr lang="de-DE" dirty="0"/>
              <a:t> </a:t>
            </a:r>
            <a:r>
              <a:rPr lang="de-DE" dirty="0" err="1"/>
              <a:t>each</a:t>
            </a:r>
            <a:r>
              <a:rPr lang="de-DE" dirty="0"/>
              <a:t> </a:t>
            </a:r>
            <a:r>
              <a:rPr lang="de-DE" dirty="0" err="1"/>
              <a:t>endpoint</a:t>
            </a:r>
            <a:r>
              <a:rPr lang="de-DE" dirty="0"/>
              <a:t>.</a:t>
            </a:r>
          </a:p>
          <a:p>
            <a:endParaRPr lang="de-DE" dirty="0"/>
          </a:p>
          <a:p>
            <a:endParaRPr lang="de-DE" dirty="0"/>
          </a:p>
        </p:txBody>
      </p:sp>
      <p:pic>
        <p:nvPicPr>
          <p:cNvPr id="6" name="Inhaltsplatzhalter 10">
            <a:extLst>
              <a:ext uri="{FF2B5EF4-FFF2-40B4-BE49-F238E27FC236}">
                <a16:creationId xmlns:a16="http://schemas.microsoft.com/office/drawing/2014/main" id="{C04F49F6-27D0-4EC4-959B-483401999523}"/>
              </a:ext>
            </a:extLst>
          </p:cNvPr>
          <p:cNvPicPr>
            <a:picLocks noChangeAspect="1"/>
          </p:cNvPicPr>
          <p:nvPr/>
        </p:nvPicPr>
        <p:blipFill>
          <a:blip r:embed="rId3"/>
          <a:stretch>
            <a:fillRect/>
          </a:stretch>
        </p:blipFill>
        <p:spPr>
          <a:xfrm>
            <a:off x="6839412" y="1281363"/>
            <a:ext cx="4772047" cy="3239838"/>
          </a:xfrm>
          <a:prstGeom prst="rect">
            <a:avLst/>
          </a:prstGeom>
          <a:noFill/>
        </p:spPr>
      </p:pic>
    </p:spTree>
    <p:extLst>
      <p:ext uri="{BB962C8B-B14F-4D97-AF65-F5344CB8AC3E}">
        <p14:creationId xmlns:p14="http://schemas.microsoft.com/office/powerpoint/2010/main" val="4039115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00FBE0-097B-47E7-9055-E90C2C6D4025}"/>
              </a:ext>
            </a:extLst>
          </p:cNvPr>
          <p:cNvSpPr>
            <a:spLocks noGrp="1"/>
          </p:cNvSpPr>
          <p:nvPr>
            <p:ph type="title"/>
          </p:nvPr>
        </p:nvSpPr>
        <p:spPr/>
        <p:txBody>
          <a:bodyPr/>
          <a:lstStyle/>
          <a:p>
            <a:r>
              <a:rPr lang="de-DE" dirty="0" err="1"/>
              <a:t>Canonical</a:t>
            </a:r>
            <a:r>
              <a:rPr lang="de-DE" dirty="0"/>
              <a:t> JEA </a:t>
            </a:r>
            <a:r>
              <a:rPr lang="de-DE" dirty="0" err="1"/>
              <a:t>delivery</a:t>
            </a:r>
            <a:endParaRPr lang="de-DE" dirty="0"/>
          </a:p>
        </p:txBody>
      </p:sp>
      <p:sp>
        <p:nvSpPr>
          <p:cNvPr id="4" name="Fußzeilenplatzhalter 3">
            <a:extLst>
              <a:ext uri="{FF2B5EF4-FFF2-40B4-BE49-F238E27FC236}">
                <a16:creationId xmlns:a16="http://schemas.microsoft.com/office/drawing/2014/main" id="{FDDA7973-7873-4AE0-848F-DB33B435DA90}"/>
              </a:ext>
            </a:extLst>
          </p:cNvPr>
          <p:cNvSpPr>
            <a:spLocks noGrp="1"/>
          </p:cNvSpPr>
          <p:nvPr>
            <p:ph type="ftr" sz="quarter" idx="11"/>
          </p:nvPr>
        </p:nvSpPr>
        <p:spPr/>
        <p:txBody>
          <a:bodyPr/>
          <a:lstStyle/>
          <a:p>
            <a:r>
              <a:rPr lang="en-US"/>
              <a:t>cj_berlin</a:t>
            </a:r>
          </a:p>
        </p:txBody>
      </p:sp>
      <p:sp>
        <p:nvSpPr>
          <p:cNvPr id="3" name="Inhaltsplatzhalter 2">
            <a:extLst>
              <a:ext uri="{FF2B5EF4-FFF2-40B4-BE49-F238E27FC236}">
                <a16:creationId xmlns:a16="http://schemas.microsoft.com/office/drawing/2014/main" id="{5C76D898-AD09-4188-884D-5A5CF82EFA5B}"/>
              </a:ext>
            </a:extLst>
          </p:cNvPr>
          <p:cNvSpPr>
            <a:spLocks noGrp="1"/>
          </p:cNvSpPr>
          <p:nvPr>
            <p:ph idx="1"/>
          </p:nvPr>
        </p:nvSpPr>
        <p:spPr>
          <a:xfrm>
            <a:off x="1405466" y="1423686"/>
            <a:ext cx="9948333" cy="4753277"/>
          </a:xfrm>
        </p:spPr>
        <p:txBody>
          <a:bodyPr/>
          <a:lstStyle/>
          <a:p>
            <a:pPr marL="0" indent="0">
              <a:buNone/>
            </a:pPr>
            <a:r>
              <a:rPr lang="de-DE" b="1" dirty="0"/>
              <a:t>Pro:</a:t>
            </a:r>
          </a:p>
          <a:p>
            <a:r>
              <a:rPr lang="de-DE" dirty="0" err="1"/>
              <a:t>one</a:t>
            </a:r>
            <a:r>
              <a:rPr lang="de-DE" dirty="0"/>
              <a:t> </a:t>
            </a:r>
            <a:r>
              <a:rPr lang="de-DE" dirty="0" err="1"/>
              <a:t>endpoint</a:t>
            </a:r>
            <a:r>
              <a:rPr lang="de-DE" dirty="0"/>
              <a:t> </a:t>
            </a:r>
            <a:r>
              <a:rPr lang="de-DE" dirty="0" err="1"/>
              <a:t>to</a:t>
            </a:r>
            <a:r>
              <a:rPr lang="de-DE" dirty="0"/>
              <a:t> </a:t>
            </a:r>
            <a:r>
              <a:rPr lang="de-DE" dirty="0" err="1"/>
              <a:t>rule</a:t>
            </a:r>
            <a:r>
              <a:rPr lang="de-DE" dirty="0"/>
              <a:t> </a:t>
            </a:r>
            <a:r>
              <a:rPr lang="de-DE" dirty="0" err="1"/>
              <a:t>them</a:t>
            </a:r>
            <a:r>
              <a:rPr lang="de-DE" dirty="0"/>
              <a:t> all</a:t>
            </a:r>
          </a:p>
          <a:p>
            <a:r>
              <a:rPr lang="de-DE" dirty="0" err="1"/>
              <a:t>zero</a:t>
            </a:r>
            <a:r>
              <a:rPr lang="de-DE" dirty="0"/>
              <a:t> </a:t>
            </a:r>
            <a:r>
              <a:rPr lang="de-DE" dirty="0" err="1"/>
              <a:t>change</a:t>
            </a:r>
            <a:r>
              <a:rPr lang="de-DE" dirty="0"/>
              <a:t> </a:t>
            </a:r>
            <a:r>
              <a:rPr lang="de-DE" dirty="0" err="1"/>
              <a:t>for</a:t>
            </a:r>
            <a:r>
              <a:rPr lang="de-DE" dirty="0"/>
              <a:t> </a:t>
            </a:r>
            <a:r>
              <a:rPr lang="de-DE" dirty="0" err="1"/>
              <a:t>new</a:t>
            </a:r>
            <a:r>
              <a:rPr lang="de-DE" dirty="0"/>
              <a:t> </a:t>
            </a:r>
            <a:r>
              <a:rPr lang="de-DE" dirty="0" err="1"/>
              <a:t>users</a:t>
            </a:r>
            <a:endParaRPr lang="de-DE" dirty="0"/>
          </a:p>
          <a:p>
            <a:pPr marL="0" indent="0">
              <a:buNone/>
            </a:pPr>
            <a:endParaRPr lang="de-DE" b="1" dirty="0"/>
          </a:p>
          <a:p>
            <a:pPr marL="0" indent="0">
              <a:buNone/>
            </a:pPr>
            <a:r>
              <a:rPr lang="de-DE" b="1" dirty="0"/>
              <a:t>Contra:</a:t>
            </a:r>
          </a:p>
          <a:p>
            <a:r>
              <a:rPr lang="de-DE" dirty="0" err="1"/>
              <a:t>role</a:t>
            </a:r>
            <a:r>
              <a:rPr lang="de-DE" dirty="0"/>
              <a:t> </a:t>
            </a:r>
            <a:r>
              <a:rPr lang="de-DE" dirty="0" err="1"/>
              <a:t>capabilities</a:t>
            </a:r>
            <a:r>
              <a:rPr lang="de-DE" dirty="0"/>
              <a:t> </a:t>
            </a:r>
            <a:r>
              <a:rPr lang="de-DE" dirty="0" err="1"/>
              <a:t>superposition</a:t>
            </a:r>
            <a:endParaRPr lang="de-DE" dirty="0"/>
          </a:p>
          <a:p>
            <a:r>
              <a:rPr lang="de-DE" dirty="0" err="1"/>
              <a:t>disconnect</a:t>
            </a:r>
            <a:r>
              <a:rPr lang="de-DE" dirty="0"/>
              <a:t> on </a:t>
            </a:r>
            <a:r>
              <a:rPr lang="de-DE" dirty="0" err="1"/>
              <a:t>config</a:t>
            </a:r>
            <a:r>
              <a:rPr lang="de-DE" dirty="0"/>
              <a:t> </a:t>
            </a:r>
            <a:r>
              <a:rPr lang="de-DE" dirty="0" err="1"/>
              <a:t>change</a:t>
            </a:r>
            <a:endParaRPr lang="de-DE" dirty="0"/>
          </a:p>
          <a:p>
            <a:r>
              <a:rPr lang="de-DE" dirty="0" err="1"/>
              <a:t>token</a:t>
            </a:r>
            <a:r>
              <a:rPr lang="de-DE" dirty="0"/>
              <a:t> </a:t>
            </a:r>
            <a:r>
              <a:rPr lang="de-DE" dirty="0" err="1"/>
              <a:t>lingering</a:t>
            </a:r>
            <a:r>
              <a:rPr lang="de-DE" dirty="0"/>
              <a:t> </a:t>
            </a:r>
            <a:r>
              <a:rPr lang="de-DE" i="1" dirty="0"/>
              <a:t>(JIT </a:t>
            </a:r>
            <a:r>
              <a:rPr lang="de-DE" i="1" dirty="0" err="1"/>
              <a:t>can</a:t>
            </a:r>
            <a:r>
              <a:rPr lang="de-DE" i="1" dirty="0"/>
              <a:t> </a:t>
            </a:r>
            <a:r>
              <a:rPr lang="de-DE" i="1" dirty="0" err="1"/>
              <a:t>help</a:t>
            </a:r>
            <a:r>
              <a:rPr lang="de-DE" i="1" dirty="0"/>
              <a:t> </a:t>
            </a:r>
            <a:r>
              <a:rPr lang="de-DE" i="1" dirty="0" err="1"/>
              <a:t>here</a:t>
            </a:r>
            <a:r>
              <a:rPr lang="de-DE" i="1" dirty="0"/>
              <a:t>)</a:t>
            </a:r>
          </a:p>
          <a:p>
            <a:r>
              <a:rPr lang="de-DE" dirty="0" err="1"/>
              <a:t>token</a:t>
            </a:r>
            <a:r>
              <a:rPr lang="de-DE" dirty="0"/>
              <a:t> </a:t>
            </a:r>
            <a:r>
              <a:rPr lang="de-DE" dirty="0" err="1"/>
              <a:t>bloat</a:t>
            </a:r>
            <a:r>
              <a:rPr lang="de-DE" dirty="0"/>
              <a:t> potential</a:t>
            </a:r>
          </a:p>
          <a:p>
            <a:pPr marL="0" indent="0">
              <a:buNone/>
            </a:pPr>
            <a:endParaRPr lang="de-DE" dirty="0"/>
          </a:p>
        </p:txBody>
      </p:sp>
      <p:pic>
        <p:nvPicPr>
          <p:cNvPr id="6" name="Inhaltsplatzhalter 10">
            <a:extLst>
              <a:ext uri="{FF2B5EF4-FFF2-40B4-BE49-F238E27FC236}">
                <a16:creationId xmlns:a16="http://schemas.microsoft.com/office/drawing/2014/main" id="{C04F49F6-27D0-4EC4-959B-483401999523}"/>
              </a:ext>
            </a:extLst>
          </p:cNvPr>
          <p:cNvPicPr>
            <a:picLocks noChangeAspect="1"/>
          </p:cNvPicPr>
          <p:nvPr/>
        </p:nvPicPr>
        <p:blipFill>
          <a:blip r:embed="rId3"/>
          <a:stretch>
            <a:fillRect/>
          </a:stretch>
        </p:blipFill>
        <p:spPr>
          <a:xfrm>
            <a:off x="6839412" y="1281363"/>
            <a:ext cx="4772047" cy="3239838"/>
          </a:xfrm>
          <a:prstGeom prst="rect">
            <a:avLst/>
          </a:prstGeom>
          <a:noFill/>
        </p:spPr>
      </p:pic>
      <p:pic>
        <p:nvPicPr>
          <p:cNvPr id="5" name="Grafik 4">
            <a:extLst>
              <a:ext uri="{FF2B5EF4-FFF2-40B4-BE49-F238E27FC236}">
                <a16:creationId xmlns:a16="http://schemas.microsoft.com/office/drawing/2014/main" id="{918AD10C-B8FE-4496-9CB0-BFA886708C7C}"/>
              </a:ext>
            </a:extLst>
          </p:cNvPr>
          <p:cNvPicPr>
            <a:picLocks noChangeAspect="1"/>
          </p:cNvPicPr>
          <p:nvPr/>
        </p:nvPicPr>
        <p:blipFill>
          <a:blip r:embed="rId4"/>
          <a:stretch>
            <a:fillRect/>
          </a:stretch>
        </p:blipFill>
        <p:spPr>
          <a:xfrm>
            <a:off x="7354661" y="5151734"/>
            <a:ext cx="4496427" cy="733527"/>
          </a:xfrm>
          <a:prstGeom prst="rect">
            <a:avLst/>
          </a:prstGeom>
          <a:effectLst>
            <a:softEdge rad="63500"/>
          </a:effectLst>
        </p:spPr>
      </p:pic>
    </p:spTree>
    <p:extLst>
      <p:ext uri="{BB962C8B-B14F-4D97-AF65-F5344CB8AC3E}">
        <p14:creationId xmlns:p14="http://schemas.microsoft.com/office/powerpoint/2010/main" val="2716739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00FBE0-097B-47E7-9055-E90C2C6D4025}"/>
              </a:ext>
            </a:extLst>
          </p:cNvPr>
          <p:cNvSpPr>
            <a:spLocks noGrp="1"/>
          </p:cNvSpPr>
          <p:nvPr>
            <p:ph type="title"/>
          </p:nvPr>
        </p:nvSpPr>
        <p:spPr/>
        <p:txBody>
          <a:bodyPr/>
          <a:lstStyle/>
          <a:p>
            <a:r>
              <a:rPr lang="de-DE" dirty="0" err="1"/>
              <a:t>Role-centric</a:t>
            </a:r>
            <a:r>
              <a:rPr lang="de-DE" dirty="0"/>
              <a:t> JEA </a:t>
            </a:r>
            <a:r>
              <a:rPr lang="de-DE" dirty="0" err="1"/>
              <a:t>delivery</a:t>
            </a:r>
            <a:endParaRPr lang="de-DE" dirty="0"/>
          </a:p>
        </p:txBody>
      </p:sp>
      <p:sp>
        <p:nvSpPr>
          <p:cNvPr id="4" name="Fußzeilenplatzhalter 3">
            <a:extLst>
              <a:ext uri="{FF2B5EF4-FFF2-40B4-BE49-F238E27FC236}">
                <a16:creationId xmlns:a16="http://schemas.microsoft.com/office/drawing/2014/main" id="{FDDA7973-7873-4AE0-848F-DB33B435DA90}"/>
              </a:ext>
            </a:extLst>
          </p:cNvPr>
          <p:cNvSpPr>
            <a:spLocks noGrp="1"/>
          </p:cNvSpPr>
          <p:nvPr>
            <p:ph type="ftr" sz="quarter" idx="11"/>
          </p:nvPr>
        </p:nvSpPr>
        <p:spPr/>
        <p:txBody>
          <a:bodyPr/>
          <a:lstStyle/>
          <a:p>
            <a:r>
              <a:rPr lang="en-US"/>
              <a:t>cj_berlin</a:t>
            </a:r>
          </a:p>
        </p:txBody>
      </p:sp>
      <p:sp>
        <p:nvSpPr>
          <p:cNvPr id="3" name="Inhaltsplatzhalter 2">
            <a:extLst>
              <a:ext uri="{FF2B5EF4-FFF2-40B4-BE49-F238E27FC236}">
                <a16:creationId xmlns:a16="http://schemas.microsoft.com/office/drawing/2014/main" id="{5C76D898-AD09-4188-884D-5A5CF82EFA5B}"/>
              </a:ext>
            </a:extLst>
          </p:cNvPr>
          <p:cNvSpPr>
            <a:spLocks noGrp="1"/>
          </p:cNvSpPr>
          <p:nvPr>
            <p:ph idx="1"/>
          </p:nvPr>
        </p:nvSpPr>
        <p:spPr>
          <a:xfrm>
            <a:off x="1346200" y="1423686"/>
            <a:ext cx="10007599" cy="4753277"/>
          </a:xfrm>
        </p:spPr>
        <p:txBody>
          <a:bodyPr/>
          <a:lstStyle/>
          <a:p>
            <a:pPr marL="0" indent="0">
              <a:buNone/>
            </a:pPr>
            <a:r>
              <a:rPr lang="de-DE" b="1" dirty="0"/>
              <a:t>Pro:</a:t>
            </a:r>
          </a:p>
          <a:p>
            <a:r>
              <a:rPr lang="de-DE" dirty="0" err="1"/>
              <a:t>less</a:t>
            </a:r>
            <a:r>
              <a:rPr lang="de-DE" dirty="0"/>
              <a:t> </a:t>
            </a:r>
            <a:r>
              <a:rPr lang="de-DE" dirty="0" err="1"/>
              <a:t>impact</a:t>
            </a:r>
            <a:r>
              <a:rPr lang="de-DE" dirty="0"/>
              <a:t> on </a:t>
            </a:r>
            <a:r>
              <a:rPr lang="de-DE" dirty="0" err="1"/>
              <a:t>config</a:t>
            </a:r>
            <a:r>
              <a:rPr lang="de-DE" dirty="0"/>
              <a:t> </a:t>
            </a:r>
            <a:r>
              <a:rPr lang="de-DE" dirty="0" err="1"/>
              <a:t>change</a:t>
            </a:r>
            <a:endParaRPr lang="de-DE" dirty="0"/>
          </a:p>
          <a:p>
            <a:r>
              <a:rPr lang="de-DE" dirty="0" err="1"/>
              <a:t>smaller</a:t>
            </a:r>
            <a:r>
              <a:rPr lang="de-DE" dirty="0"/>
              <a:t> </a:t>
            </a:r>
            <a:r>
              <a:rPr lang="de-DE" dirty="0" err="1"/>
              <a:t>footprint</a:t>
            </a:r>
            <a:r>
              <a:rPr lang="de-DE" dirty="0"/>
              <a:t> per </a:t>
            </a:r>
            <a:r>
              <a:rPr lang="de-DE" dirty="0" err="1"/>
              <a:t>machine</a:t>
            </a:r>
            <a:endParaRPr lang="de-DE" dirty="0"/>
          </a:p>
          <a:p>
            <a:r>
              <a:rPr lang="de-DE" dirty="0" err="1"/>
              <a:t>more</a:t>
            </a:r>
            <a:r>
              <a:rPr lang="de-DE" dirty="0"/>
              <a:t> </a:t>
            </a:r>
            <a:r>
              <a:rPr lang="de-DE" dirty="0" err="1"/>
              <a:t>homogenous</a:t>
            </a:r>
            <a:r>
              <a:rPr lang="de-DE" dirty="0"/>
              <a:t> </a:t>
            </a:r>
            <a:r>
              <a:rPr lang="de-DE" dirty="0" err="1"/>
              <a:t>definitions</a:t>
            </a:r>
            <a:endParaRPr lang="de-DE" dirty="0"/>
          </a:p>
          <a:p>
            <a:r>
              <a:rPr lang="de-DE" dirty="0" err="1"/>
              <a:t>zero</a:t>
            </a:r>
            <a:r>
              <a:rPr lang="de-DE" dirty="0"/>
              <a:t> </a:t>
            </a:r>
            <a:r>
              <a:rPr lang="de-DE" dirty="0" err="1"/>
              <a:t>change</a:t>
            </a:r>
            <a:r>
              <a:rPr lang="de-DE" dirty="0"/>
              <a:t> </a:t>
            </a:r>
            <a:r>
              <a:rPr lang="de-DE" dirty="0" err="1"/>
              <a:t>for</a:t>
            </a:r>
            <a:r>
              <a:rPr lang="de-DE" dirty="0"/>
              <a:t> </a:t>
            </a:r>
            <a:r>
              <a:rPr lang="de-DE" dirty="0" err="1"/>
              <a:t>new</a:t>
            </a:r>
            <a:r>
              <a:rPr lang="de-DE" dirty="0"/>
              <a:t> </a:t>
            </a:r>
            <a:r>
              <a:rPr lang="de-DE" dirty="0" err="1"/>
              <a:t>users</a:t>
            </a:r>
            <a:endParaRPr lang="de-DE" dirty="0"/>
          </a:p>
          <a:p>
            <a:pPr marL="0" indent="0">
              <a:buNone/>
            </a:pPr>
            <a:endParaRPr lang="de-DE" b="1" dirty="0"/>
          </a:p>
          <a:p>
            <a:pPr marL="0" indent="0">
              <a:buNone/>
            </a:pPr>
            <a:r>
              <a:rPr lang="de-DE" b="1" dirty="0"/>
              <a:t>Contra:</a:t>
            </a:r>
          </a:p>
          <a:p>
            <a:r>
              <a:rPr lang="de-DE" dirty="0"/>
              <a:t>multiple </a:t>
            </a:r>
            <a:r>
              <a:rPr lang="de-DE" dirty="0" err="1"/>
              <a:t>endpoints</a:t>
            </a:r>
            <a:r>
              <a:rPr lang="de-DE" dirty="0"/>
              <a:t> </a:t>
            </a:r>
            <a:r>
              <a:rPr lang="de-DE" dirty="0" err="1"/>
              <a:t>within</a:t>
            </a:r>
            <a:r>
              <a:rPr lang="de-DE" dirty="0"/>
              <a:t> </a:t>
            </a:r>
            <a:r>
              <a:rPr lang="de-DE" dirty="0" err="1"/>
              <a:t>one</a:t>
            </a:r>
            <a:r>
              <a:rPr lang="de-DE" dirty="0"/>
              <a:t> </a:t>
            </a:r>
            <a:r>
              <a:rPr lang="de-DE" dirty="0" err="1"/>
              <a:t>session</a:t>
            </a:r>
            <a:endParaRPr lang="de-DE" dirty="0"/>
          </a:p>
          <a:p>
            <a:r>
              <a:rPr lang="de-DE" dirty="0" err="1"/>
              <a:t>need</a:t>
            </a:r>
            <a:r>
              <a:rPr lang="de-DE" dirty="0"/>
              <a:t> </a:t>
            </a:r>
            <a:r>
              <a:rPr lang="de-DE" dirty="0" err="1"/>
              <a:t>to</a:t>
            </a:r>
            <a:r>
              <a:rPr lang="de-DE" dirty="0"/>
              <a:t> </a:t>
            </a:r>
            <a:r>
              <a:rPr lang="de-DE" dirty="0" err="1"/>
              <a:t>remember</a:t>
            </a:r>
            <a:r>
              <a:rPr lang="de-DE" dirty="0"/>
              <a:t> </a:t>
            </a:r>
            <a:r>
              <a:rPr lang="de-DE" dirty="0" err="1"/>
              <a:t>the</a:t>
            </a:r>
            <a:r>
              <a:rPr lang="de-DE" dirty="0"/>
              <a:t> </a:t>
            </a:r>
            <a:r>
              <a:rPr lang="de-DE" dirty="0" err="1"/>
              <a:t>names</a:t>
            </a:r>
            <a:r>
              <a:rPr lang="de-DE" dirty="0"/>
              <a:t> </a:t>
            </a:r>
            <a:r>
              <a:rPr lang="de-DE" dirty="0" err="1"/>
              <a:t>of</a:t>
            </a:r>
            <a:r>
              <a:rPr lang="de-DE" dirty="0"/>
              <a:t> </a:t>
            </a:r>
            <a:r>
              <a:rPr lang="de-DE" dirty="0" err="1"/>
              <a:t>potentially</a:t>
            </a:r>
            <a:r>
              <a:rPr lang="de-DE" dirty="0"/>
              <a:t> </a:t>
            </a:r>
            <a:r>
              <a:rPr lang="de-DE" dirty="0" err="1"/>
              <a:t>many</a:t>
            </a:r>
            <a:r>
              <a:rPr lang="de-DE" dirty="0"/>
              <a:t> </a:t>
            </a:r>
            <a:r>
              <a:rPr lang="de-DE" dirty="0" err="1"/>
              <a:t>endpoints</a:t>
            </a:r>
            <a:endParaRPr lang="de-DE" dirty="0"/>
          </a:p>
        </p:txBody>
      </p:sp>
      <p:pic>
        <p:nvPicPr>
          <p:cNvPr id="6" name="Inhaltsplatzhalter 10">
            <a:extLst>
              <a:ext uri="{FF2B5EF4-FFF2-40B4-BE49-F238E27FC236}">
                <a16:creationId xmlns:a16="http://schemas.microsoft.com/office/drawing/2014/main" id="{C04F49F6-27D0-4EC4-959B-483401999523}"/>
              </a:ext>
            </a:extLst>
          </p:cNvPr>
          <p:cNvPicPr>
            <a:picLocks noChangeAspect="1"/>
          </p:cNvPicPr>
          <p:nvPr/>
        </p:nvPicPr>
        <p:blipFill>
          <a:blip r:embed="rId3"/>
          <a:stretch>
            <a:fillRect/>
          </a:stretch>
        </p:blipFill>
        <p:spPr>
          <a:xfrm>
            <a:off x="6839412" y="1281363"/>
            <a:ext cx="4772047" cy="3239838"/>
          </a:xfrm>
          <a:prstGeom prst="rect">
            <a:avLst/>
          </a:prstGeom>
          <a:noFill/>
        </p:spPr>
      </p:pic>
      <p:pic>
        <p:nvPicPr>
          <p:cNvPr id="5" name="Grafik 4">
            <a:extLst>
              <a:ext uri="{FF2B5EF4-FFF2-40B4-BE49-F238E27FC236}">
                <a16:creationId xmlns:a16="http://schemas.microsoft.com/office/drawing/2014/main" id="{D10D5719-43C2-41E1-AEC6-0A9FAC4142B3}"/>
              </a:ext>
            </a:extLst>
          </p:cNvPr>
          <p:cNvPicPr>
            <a:picLocks noChangeAspect="1"/>
          </p:cNvPicPr>
          <p:nvPr/>
        </p:nvPicPr>
        <p:blipFill>
          <a:blip r:embed="rId4"/>
          <a:stretch>
            <a:fillRect/>
          </a:stretch>
        </p:blipFill>
        <p:spPr>
          <a:xfrm>
            <a:off x="6716589" y="3255728"/>
            <a:ext cx="3762900" cy="1543265"/>
          </a:xfrm>
          <a:prstGeom prst="rect">
            <a:avLst/>
          </a:prstGeom>
          <a:effectLst>
            <a:softEdge rad="63500"/>
          </a:effectLst>
        </p:spPr>
      </p:pic>
    </p:spTree>
    <p:extLst>
      <p:ext uri="{BB962C8B-B14F-4D97-AF65-F5344CB8AC3E}">
        <p14:creationId xmlns:p14="http://schemas.microsoft.com/office/powerpoint/2010/main" val="9179366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00FBE0-097B-47E7-9055-E90C2C6D4025}"/>
              </a:ext>
            </a:extLst>
          </p:cNvPr>
          <p:cNvSpPr>
            <a:spLocks noGrp="1"/>
          </p:cNvSpPr>
          <p:nvPr>
            <p:ph type="title"/>
          </p:nvPr>
        </p:nvSpPr>
        <p:spPr/>
        <p:txBody>
          <a:bodyPr/>
          <a:lstStyle/>
          <a:p>
            <a:r>
              <a:rPr lang="de-DE" dirty="0"/>
              <a:t>User-</a:t>
            </a:r>
            <a:r>
              <a:rPr lang="de-DE" dirty="0" err="1"/>
              <a:t>centric</a:t>
            </a:r>
            <a:r>
              <a:rPr lang="de-DE" dirty="0"/>
              <a:t> JEA </a:t>
            </a:r>
            <a:r>
              <a:rPr lang="de-DE" dirty="0" err="1"/>
              <a:t>delivery</a:t>
            </a:r>
            <a:endParaRPr lang="de-DE" dirty="0"/>
          </a:p>
        </p:txBody>
      </p:sp>
      <p:sp>
        <p:nvSpPr>
          <p:cNvPr id="4" name="Fußzeilenplatzhalter 3">
            <a:extLst>
              <a:ext uri="{FF2B5EF4-FFF2-40B4-BE49-F238E27FC236}">
                <a16:creationId xmlns:a16="http://schemas.microsoft.com/office/drawing/2014/main" id="{FDDA7973-7873-4AE0-848F-DB33B435DA90}"/>
              </a:ext>
            </a:extLst>
          </p:cNvPr>
          <p:cNvSpPr>
            <a:spLocks noGrp="1"/>
          </p:cNvSpPr>
          <p:nvPr>
            <p:ph type="ftr" sz="quarter" idx="11"/>
          </p:nvPr>
        </p:nvSpPr>
        <p:spPr/>
        <p:txBody>
          <a:bodyPr/>
          <a:lstStyle/>
          <a:p>
            <a:r>
              <a:rPr lang="en-US"/>
              <a:t>cj_berlin</a:t>
            </a:r>
          </a:p>
        </p:txBody>
      </p:sp>
      <p:sp>
        <p:nvSpPr>
          <p:cNvPr id="3" name="Inhaltsplatzhalter 2">
            <a:extLst>
              <a:ext uri="{FF2B5EF4-FFF2-40B4-BE49-F238E27FC236}">
                <a16:creationId xmlns:a16="http://schemas.microsoft.com/office/drawing/2014/main" id="{5C76D898-AD09-4188-884D-5A5CF82EFA5B}"/>
              </a:ext>
            </a:extLst>
          </p:cNvPr>
          <p:cNvSpPr>
            <a:spLocks noGrp="1"/>
          </p:cNvSpPr>
          <p:nvPr>
            <p:ph idx="1"/>
          </p:nvPr>
        </p:nvSpPr>
        <p:spPr>
          <a:xfrm>
            <a:off x="1363133" y="1423686"/>
            <a:ext cx="9990667" cy="4753277"/>
          </a:xfrm>
        </p:spPr>
        <p:txBody>
          <a:bodyPr>
            <a:normAutofit/>
          </a:bodyPr>
          <a:lstStyle/>
          <a:p>
            <a:pPr marL="0" indent="0">
              <a:buNone/>
            </a:pPr>
            <a:r>
              <a:rPr lang="de-DE" b="1" dirty="0"/>
              <a:t>Pro:</a:t>
            </a:r>
          </a:p>
          <a:p>
            <a:r>
              <a:rPr lang="de-DE" dirty="0" err="1"/>
              <a:t>one</a:t>
            </a:r>
            <a:r>
              <a:rPr lang="de-DE" dirty="0"/>
              <a:t> </a:t>
            </a:r>
            <a:r>
              <a:rPr lang="de-DE" dirty="0" err="1"/>
              <a:t>endpoint</a:t>
            </a:r>
            <a:r>
              <a:rPr lang="de-DE" dirty="0"/>
              <a:t> </a:t>
            </a:r>
            <a:r>
              <a:rPr lang="de-DE" dirty="0" err="1"/>
              <a:t>to</a:t>
            </a:r>
            <a:r>
              <a:rPr lang="de-DE" dirty="0"/>
              <a:t> </a:t>
            </a:r>
            <a:r>
              <a:rPr lang="de-DE" dirty="0" err="1"/>
              <a:t>rule</a:t>
            </a:r>
            <a:r>
              <a:rPr lang="de-DE" dirty="0"/>
              <a:t> </a:t>
            </a:r>
            <a:r>
              <a:rPr lang="de-DE" dirty="0" err="1"/>
              <a:t>them</a:t>
            </a:r>
            <a:r>
              <a:rPr lang="de-DE" dirty="0"/>
              <a:t> all</a:t>
            </a:r>
            <a:r>
              <a:rPr lang="de-DE" dirty="0">
                <a:solidFill>
                  <a:srgbClr val="FF0000"/>
                </a:solidFill>
              </a:rPr>
              <a:t>*</a:t>
            </a:r>
          </a:p>
          <a:p>
            <a:r>
              <a:rPr lang="de-DE" dirty="0" err="1"/>
              <a:t>zero</a:t>
            </a:r>
            <a:r>
              <a:rPr lang="de-DE" dirty="0"/>
              <a:t> </a:t>
            </a:r>
            <a:r>
              <a:rPr lang="de-DE" dirty="0" err="1"/>
              <a:t>impact</a:t>
            </a:r>
            <a:r>
              <a:rPr lang="de-DE" dirty="0"/>
              <a:t> on </a:t>
            </a:r>
            <a:r>
              <a:rPr lang="de-DE" dirty="0" err="1"/>
              <a:t>config</a:t>
            </a:r>
            <a:r>
              <a:rPr lang="de-DE" dirty="0"/>
              <a:t> </a:t>
            </a:r>
            <a:r>
              <a:rPr lang="de-DE" dirty="0" err="1"/>
              <a:t>change</a:t>
            </a:r>
            <a:r>
              <a:rPr lang="de-DE">
                <a:solidFill>
                  <a:srgbClr val="FF0000"/>
                </a:solidFill>
              </a:rPr>
              <a:t>**</a:t>
            </a:r>
            <a:endParaRPr lang="de-DE" dirty="0">
              <a:solidFill>
                <a:srgbClr val="FF0000"/>
              </a:solidFill>
            </a:endParaRPr>
          </a:p>
          <a:p>
            <a:r>
              <a:rPr lang="de-DE" dirty="0" err="1"/>
              <a:t>no</a:t>
            </a:r>
            <a:r>
              <a:rPr lang="de-DE" dirty="0"/>
              <a:t> </a:t>
            </a:r>
            <a:r>
              <a:rPr lang="de-DE" dirty="0" err="1"/>
              <a:t>problem</a:t>
            </a:r>
            <a:r>
              <a:rPr lang="de-DE" dirty="0"/>
              <a:t> </a:t>
            </a:r>
            <a:r>
              <a:rPr lang="de-DE" dirty="0" err="1"/>
              <a:t>with</a:t>
            </a:r>
            <a:r>
              <a:rPr lang="de-DE" dirty="0"/>
              <a:t> </a:t>
            </a:r>
            <a:r>
              <a:rPr lang="de-DE" dirty="0" err="1"/>
              <a:t>token</a:t>
            </a:r>
            <a:r>
              <a:rPr lang="de-DE" dirty="0"/>
              <a:t> </a:t>
            </a:r>
            <a:r>
              <a:rPr lang="de-DE" dirty="0" err="1"/>
              <a:t>lingering</a:t>
            </a:r>
            <a:r>
              <a:rPr lang="de-DE" dirty="0"/>
              <a:t> </a:t>
            </a:r>
            <a:r>
              <a:rPr lang="de-DE" dirty="0" err="1"/>
              <a:t>or</a:t>
            </a:r>
            <a:r>
              <a:rPr lang="de-DE" dirty="0"/>
              <a:t> </a:t>
            </a:r>
            <a:r>
              <a:rPr lang="de-DE" dirty="0" err="1"/>
              <a:t>bloat</a:t>
            </a:r>
            <a:endParaRPr lang="de-DE" dirty="0"/>
          </a:p>
          <a:p>
            <a:r>
              <a:rPr lang="de-DE" dirty="0" err="1"/>
              <a:t>easier</a:t>
            </a:r>
            <a:r>
              <a:rPr lang="de-DE" dirty="0"/>
              <a:t> </a:t>
            </a:r>
            <a:r>
              <a:rPr lang="de-DE" dirty="0" err="1"/>
              <a:t>to</a:t>
            </a:r>
            <a:r>
              <a:rPr lang="de-DE" dirty="0"/>
              <a:t> check </a:t>
            </a:r>
            <a:r>
              <a:rPr lang="de-DE" dirty="0" err="1"/>
              <a:t>for</a:t>
            </a:r>
            <a:r>
              <a:rPr lang="de-DE" dirty="0"/>
              <a:t> </a:t>
            </a:r>
            <a:r>
              <a:rPr lang="de-DE" dirty="0" err="1"/>
              <a:t>config</a:t>
            </a:r>
            <a:r>
              <a:rPr lang="de-DE" dirty="0"/>
              <a:t> </a:t>
            </a:r>
            <a:r>
              <a:rPr lang="de-DE" dirty="0" err="1"/>
              <a:t>drift</a:t>
            </a:r>
            <a:endParaRPr lang="de-DE" dirty="0"/>
          </a:p>
          <a:p>
            <a:endParaRPr lang="de-DE" b="1" dirty="0"/>
          </a:p>
          <a:p>
            <a:pPr marL="0" indent="0">
              <a:buNone/>
            </a:pPr>
            <a:r>
              <a:rPr lang="de-DE" b="1" dirty="0"/>
              <a:t>Contra:</a:t>
            </a:r>
          </a:p>
          <a:p>
            <a:r>
              <a:rPr lang="de-DE" dirty="0" err="1"/>
              <a:t>absolutely</a:t>
            </a:r>
            <a:r>
              <a:rPr lang="de-DE" dirty="0"/>
              <a:t> not </a:t>
            </a:r>
            <a:r>
              <a:rPr lang="de-DE" dirty="0" err="1"/>
              <a:t>manageable</a:t>
            </a:r>
            <a:r>
              <a:rPr lang="de-DE" dirty="0"/>
              <a:t> </a:t>
            </a:r>
            <a:r>
              <a:rPr lang="de-DE" dirty="0" err="1"/>
              <a:t>by</a:t>
            </a:r>
            <a:r>
              <a:rPr lang="de-DE" dirty="0"/>
              <a:t> </a:t>
            </a:r>
            <a:r>
              <a:rPr lang="de-DE" dirty="0" err="1"/>
              <a:t>humans</a:t>
            </a:r>
            <a:endParaRPr lang="de-DE" dirty="0"/>
          </a:p>
          <a:p>
            <a:r>
              <a:rPr lang="de-DE" dirty="0" err="1"/>
              <a:t>no</a:t>
            </a:r>
            <a:r>
              <a:rPr lang="de-DE" dirty="0"/>
              <a:t> </a:t>
            </a:r>
            <a:r>
              <a:rPr lang="de-DE" dirty="0" err="1"/>
              <a:t>separation</a:t>
            </a:r>
            <a:r>
              <a:rPr lang="de-DE" dirty="0"/>
              <a:t> </a:t>
            </a:r>
            <a:r>
              <a:rPr lang="de-DE" dirty="0" err="1"/>
              <a:t>of</a:t>
            </a:r>
            <a:r>
              <a:rPr lang="de-DE" dirty="0"/>
              <a:t> </a:t>
            </a:r>
            <a:r>
              <a:rPr lang="de-DE" dirty="0" err="1"/>
              <a:t>RunAs</a:t>
            </a:r>
            <a:r>
              <a:rPr lang="de-DE" dirty="0"/>
              <a:t> </a:t>
            </a:r>
            <a:r>
              <a:rPr lang="de-DE" dirty="0" err="1"/>
              <a:t>accounts</a:t>
            </a:r>
            <a:endParaRPr lang="de-DE" dirty="0"/>
          </a:p>
        </p:txBody>
      </p:sp>
      <p:pic>
        <p:nvPicPr>
          <p:cNvPr id="6" name="Inhaltsplatzhalter 10">
            <a:extLst>
              <a:ext uri="{FF2B5EF4-FFF2-40B4-BE49-F238E27FC236}">
                <a16:creationId xmlns:a16="http://schemas.microsoft.com/office/drawing/2014/main" id="{C04F49F6-27D0-4EC4-959B-483401999523}"/>
              </a:ext>
            </a:extLst>
          </p:cNvPr>
          <p:cNvPicPr>
            <a:picLocks noChangeAspect="1"/>
          </p:cNvPicPr>
          <p:nvPr/>
        </p:nvPicPr>
        <p:blipFill>
          <a:blip r:embed="rId3"/>
          <a:stretch>
            <a:fillRect/>
          </a:stretch>
        </p:blipFill>
        <p:spPr>
          <a:xfrm>
            <a:off x="6839412" y="1281363"/>
            <a:ext cx="4772047" cy="3239838"/>
          </a:xfrm>
          <a:prstGeom prst="rect">
            <a:avLst/>
          </a:prstGeom>
          <a:noFill/>
        </p:spPr>
      </p:pic>
      <p:pic>
        <p:nvPicPr>
          <p:cNvPr id="5" name="Grafik 4">
            <a:extLst>
              <a:ext uri="{FF2B5EF4-FFF2-40B4-BE49-F238E27FC236}">
                <a16:creationId xmlns:a16="http://schemas.microsoft.com/office/drawing/2014/main" id="{7C761CF7-6726-4554-A0E6-778DD022F84D}"/>
              </a:ext>
            </a:extLst>
          </p:cNvPr>
          <p:cNvPicPr>
            <a:picLocks noChangeAspect="1"/>
          </p:cNvPicPr>
          <p:nvPr/>
        </p:nvPicPr>
        <p:blipFill>
          <a:blip r:embed="rId4"/>
          <a:stretch>
            <a:fillRect/>
          </a:stretch>
        </p:blipFill>
        <p:spPr>
          <a:xfrm>
            <a:off x="3839371" y="4011542"/>
            <a:ext cx="5839640" cy="1019317"/>
          </a:xfrm>
          <a:prstGeom prst="rect">
            <a:avLst/>
          </a:prstGeom>
          <a:effectLst>
            <a:softEdge rad="63500"/>
          </a:effectLst>
        </p:spPr>
      </p:pic>
    </p:spTree>
    <p:extLst>
      <p:ext uri="{BB962C8B-B14F-4D97-AF65-F5344CB8AC3E}">
        <p14:creationId xmlns:p14="http://schemas.microsoft.com/office/powerpoint/2010/main" val="14851898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91DC340-E747-4E22-A7FC-644EA473A527}"/>
              </a:ext>
            </a:extLst>
          </p:cNvPr>
          <p:cNvSpPr>
            <a:spLocks noGrp="1"/>
          </p:cNvSpPr>
          <p:nvPr>
            <p:ph type="title"/>
          </p:nvPr>
        </p:nvSpPr>
        <p:spPr/>
        <p:txBody>
          <a:bodyPr/>
          <a:lstStyle/>
          <a:p>
            <a:r>
              <a:rPr lang="de-DE" dirty="0"/>
              <a:t>JEA </a:t>
            </a:r>
            <a:r>
              <a:rPr lang="de-DE" dirty="0" err="1"/>
              <a:t>deployment</a:t>
            </a:r>
            <a:r>
              <a:rPr lang="de-DE" dirty="0"/>
              <a:t> </a:t>
            </a:r>
            <a:r>
              <a:rPr lang="de-DE" dirty="0" err="1"/>
              <a:t>lifecycle</a:t>
            </a:r>
            <a:endParaRPr lang="de-DE" dirty="0"/>
          </a:p>
        </p:txBody>
      </p:sp>
      <p:sp>
        <p:nvSpPr>
          <p:cNvPr id="4" name="Fußzeilenplatzhalter 3">
            <a:extLst>
              <a:ext uri="{FF2B5EF4-FFF2-40B4-BE49-F238E27FC236}">
                <a16:creationId xmlns:a16="http://schemas.microsoft.com/office/drawing/2014/main" id="{EE4980C4-E1AF-4134-843B-AD34EDDCC6E0}"/>
              </a:ext>
            </a:extLst>
          </p:cNvPr>
          <p:cNvSpPr>
            <a:spLocks noGrp="1"/>
          </p:cNvSpPr>
          <p:nvPr>
            <p:ph type="ftr" sz="quarter" idx="11"/>
          </p:nvPr>
        </p:nvSpPr>
        <p:spPr/>
        <p:txBody>
          <a:bodyPr/>
          <a:lstStyle/>
          <a:p>
            <a:r>
              <a:rPr lang="en-US"/>
              <a:t>cj_berlin</a:t>
            </a:r>
          </a:p>
        </p:txBody>
      </p:sp>
      <p:pic>
        <p:nvPicPr>
          <p:cNvPr id="6" name="Grafik 5">
            <a:extLst>
              <a:ext uri="{FF2B5EF4-FFF2-40B4-BE49-F238E27FC236}">
                <a16:creationId xmlns:a16="http://schemas.microsoft.com/office/drawing/2014/main" id="{FFDCC3CF-1893-440F-B62D-F77A6DBCCCCF}"/>
              </a:ext>
            </a:extLst>
          </p:cNvPr>
          <p:cNvPicPr>
            <a:picLocks noChangeAspect="1"/>
          </p:cNvPicPr>
          <p:nvPr/>
        </p:nvPicPr>
        <p:blipFill>
          <a:blip r:embed="rId2"/>
          <a:stretch>
            <a:fillRect/>
          </a:stretch>
        </p:blipFill>
        <p:spPr>
          <a:xfrm>
            <a:off x="1295400" y="1313411"/>
            <a:ext cx="9777220" cy="5442320"/>
          </a:xfrm>
          <a:prstGeom prst="rect">
            <a:avLst/>
          </a:prstGeom>
        </p:spPr>
      </p:pic>
    </p:spTree>
    <p:extLst>
      <p:ext uri="{BB962C8B-B14F-4D97-AF65-F5344CB8AC3E}">
        <p14:creationId xmlns:p14="http://schemas.microsoft.com/office/powerpoint/2010/main" val="42824669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3B839D-DDC8-4208-9369-04521A2DEEC0}"/>
              </a:ext>
            </a:extLst>
          </p:cNvPr>
          <p:cNvSpPr>
            <a:spLocks noGrp="1"/>
          </p:cNvSpPr>
          <p:nvPr>
            <p:ph type="title"/>
          </p:nvPr>
        </p:nvSpPr>
        <p:spPr/>
        <p:txBody>
          <a:bodyPr/>
          <a:lstStyle/>
          <a:p>
            <a:r>
              <a:rPr lang="de-DE" dirty="0" err="1"/>
              <a:t>Let‘s</a:t>
            </a:r>
            <a:r>
              <a:rPr lang="de-DE" dirty="0"/>
              <a:t> </a:t>
            </a:r>
            <a:r>
              <a:rPr lang="de-DE" dirty="0" err="1"/>
              <a:t>build</a:t>
            </a:r>
            <a:r>
              <a:rPr lang="de-DE" dirty="0"/>
              <a:t> </a:t>
            </a:r>
            <a:r>
              <a:rPr lang="de-DE" dirty="0" err="1"/>
              <a:t>the</a:t>
            </a:r>
            <a:r>
              <a:rPr lang="de-DE" dirty="0"/>
              <a:t> </a:t>
            </a:r>
            <a:r>
              <a:rPr lang="de-DE" dirty="0" err="1"/>
              <a:t>magic</a:t>
            </a:r>
            <a:r>
              <a:rPr lang="de-DE" dirty="0"/>
              <a:t> I/O </a:t>
            </a:r>
            <a:r>
              <a:rPr lang="de-DE" dirty="0" err="1"/>
              <a:t>machine</a:t>
            </a:r>
            <a:endParaRPr lang="de-DE" dirty="0"/>
          </a:p>
        </p:txBody>
      </p:sp>
      <p:sp>
        <p:nvSpPr>
          <p:cNvPr id="4" name="Fußzeilenplatzhalter 3">
            <a:extLst>
              <a:ext uri="{FF2B5EF4-FFF2-40B4-BE49-F238E27FC236}">
                <a16:creationId xmlns:a16="http://schemas.microsoft.com/office/drawing/2014/main" id="{CC139C61-FA8B-402A-B673-75980AA6B52A}"/>
              </a:ext>
            </a:extLst>
          </p:cNvPr>
          <p:cNvSpPr>
            <a:spLocks noGrp="1"/>
          </p:cNvSpPr>
          <p:nvPr>
            <p:ph type="ftr" sz="quarter" idx="11"/>
          </p:nvPr>
        </p:nvSpPr>
        <p:spPr/>
        <p:txBody>
          <a:bodyPr/>
          <a:lstStyle/>
          <a:p>
            <a:r>
              <a:rPr lang="en-US"/>
              <a:t>cj_berlin</a:t>
            </a:r>
          </a:p>
        </p:txBody>
      </p:sp>
      <p:pic>
        <p:nvPicPr>
          <p:cNvPr id="3" name="Grafik 2">
            <a:extLst>
              <a:ext uri="{FF2B5EF4-FFF2-40B4-BE49-F238E27FC236}">
                <a16:creationId xmlns:a16="http://schemas.microsoft.com/office/drawing/2014/main" id="{1DBF2D77-50A5-4535-BD38-F1D27299634E}"/>
              </a:ext>
            </a:extLst>
          </p:cNvPr>
          <p:cNvPicPr>
            <a:picLocks noChangeAspect="1"/>
          </p:cNvPicPr>
          <p:nvPr/>
        </p:nvPicPr>
        <p:blipFill>
          <a:blip r:embed="rId2"/>
          <a:stretch>
            <a:fillRect/>
          </a:stretch>
        </p:blipFill>
        <p:spPr>
          <a:xfrm>
            <a:off x="2293874" y="1272696"/>
            <a:ext cx="7074977" cy="4927586"/>
          </a:xfrm>
          <a:prstGeom prst="rect">
            <a:avLst/>
          </a:prstGeom>
        </p:spPr>
      </p:pic>
    </p:spTree>
    <p:extLst>
      <p:ext uri="{BB962C8B-B14F-4D97-AF65-F5344CB8AC3E}">
        <p14:creationId xmlns:p14="http://schemas.microsoft.com/office/powerpoint/2010/main" val="25221418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3B839D-DDC8-4208-9369-04521A2DEEC0}"/>
              </a:ext>
            </a:extLst>
          </p:cNvPr>
          <p:cNvSpPr>
            <a:spLocks noGrp="1"/>
          </p:cNvSpPr>
          <p:nvPr>
            <p:ph type="title"/>
          </p:nvPr>
        </p:nvSpPr>
        <p:spPr/>
        <p:txBody>
          <a:bodyPr/>
          <a:lstStyle/>
          <a:p>
            <a:r>
              <a:rPr lang="de-DE" dirty="0" err="1"/>
              <a:t>Let‘s</a:t>
            </a:r>
            <a:r>
              <a:rPr lang="de-DE" dirty="0"/>
              <a:t> </a:t>
            </a:r>
            <a:r>
              <a:rPr lang="de-DE" dirty="0" err="1"/>
              <a:t>build</a:t>
            </a:r>
            <a:r>
              <a:rPr lang="de-DE" dirty="0"/>
              <a:t> </a:t>
            </a:r>
            <a:r>
              <a:rPr lang="de-DE" dirty="0" err="1"/>
              <a:t>the</a:t>
            </a:r>
            <a:r>
              <a:rPr lang="de-DE" dirty="0"/>
              <a:t> </a:t>
            </a:r>
            <a:r>
              <a:rPr lang="de-DE" dirty="0" err="1"/>
              <a:t>magic</a:t>
            </a:r>
            <a:r>
              <a:rPr lang="de-DE" dirty="0"/>
              <a:t> I/O </a:t>
            </a:r>
            <a:r>
              <a:rPr lang="de-DE" dirty="0" err="1"/>
              <a:t>machine</a:t>
            </a:r>
            <a:endParaRPr lang="de-DE" dirty="0"/>
          </a:p>
        </p:txBody>
      </p:sp>
      <p:sp>
        <p:nvSpPr>
          <p:cNvPr id="4" name="Fußzeilenplatzhalter 3">
            <a:extLst>
              <a:ext uri="{FF2B5EF4-FFF2-40B4-BE49-F238E27FC236}">
                <a16:creationId xmlns:a16="http://schemas.microsoft.com/office/drawing/2014/main" id="{CC139C61-FA8B-402A-B673-75980AA6B52A}"/>
              </a:ext>
            </a:extLst>
          </p:cNvPr>
          <p:cNvSpPr>
            <a:spLocks noGrp="1"/>
          </p:cNvSpPr>
          <p:nvPr>
            <p:ph type="ftr" sz="quarter" idx="11"/>
          </p:nvPr>
        </p:nvSpPr>
        <p:spPr/>
        <p:txBody>
          <a:bodyPr/>
          <a:lstStyle/>
          <a:p>
            <a:r>
              <a:rPr lang="en-US"/>
              <a:t>cj_berlin</a:t>
            </a:r>
          </a:p>
        </p:txBody>
      </p:sp>
      <p:pic>
        <p:nvPicPr>
          <p:cNvPr id="5" name="Grafik 4">
            <a:extLst>
              <a:ext uri="{FF2B5EF4-FFF2-40B4-BE49-F238E27FC236}">
                <a16:creationId xmlns:a16="http://schemas.microsoft.com/office/drawing/2014/main" id="{47B94B0A-F386-4776-AF7C-27DE68F037FE}"/>
              </a:ext>
            </a:extLst>
          </p:cNvPr>
          <p:cNvPicPr>
            <a:picLocks noChangeAspect="1"/>
          </p:cNvPicPr>
          <p:nvPr/>
        </p:nvPicPr>
        <p:blipFill>
          <a:blip r:embed="rId2"/>
          <a:stretch>
            <a:fillRect/>
          </a:stretch>
        </p:blipFill>
        <p:spPr>
          <a:xfrm>
            <a:off x="2302857" y="1271659"/>
            <a:ext cx="8365559" cy="4919120"/>
          </a:xfrm>
          <a:prstGeom prst="rect">
            <a:avLst/>
          </a:prstGeom>
        </p:spPr>
      </p:pic>
    </p:spTree>
    <p:extLst>
      <p:ext uri="{BB962C8B-B14F-4D97-AF65-F5344CB8AC3E}">
        <p14:creationId xmlns:p14="http://schemas.microsoft.com/office/powerpoint/2010/main" val="7494576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3B839D-DDC8-4208-9369-04521A2DEEC0}"/>
              </a:ext>
            </a:extLst>
          </p:cNvPr>
          <p:cNvSpPr>
            <a:spLocks noGrp="1"/>
          </p:cNvSpPr>
          <p:nvPr>
            <p:ph type="title"/>
          </p:nvPr>
        </p:nvSpPr>
        <p:spPr/>
        <p:txBody>
          <a:bodyPr/>
          <a:lstStyle/>
          <a:p>
            <a:r>
              <a:rPr lang="de-DE" dirty="0" err="1"/>
              <a:t>Let‘s</a:t>
            </a:r>
            <a:r>
              <a:rPr lang="de-DE" dirty="0"/>
              <a:t> </a:t>
            </a:r>
            <a:r>
              <a:rPr lang="de-DE" dirty="0" err="1"/>
              <a:t>build</a:t>
            </a:r>
            <a:r>
              <a:rPr lang="de-DE" dirty="0"/>
              <a:t> </a:t>
            </a:r>
            <a:r>
              <a:rPr lang="de-DE" dirty="0" err="1"/>
              <a:t>the</a:t>
            </a:r>
            <a:r>
              <a:rPr lang="de-DE" dirty="0"/>
              <a:t> </a:t>
            </a:r>
            <a:r>
              <a:rPr lang="de-DE" dirty="0" err="1"/>
              <a:t>magic</a:t>
            </a:r>
            <a:r>
              <a:rPr lang="de-DE" dirty="0"/>
              <a:t> I/O </a:t>
            </a:r>
            <a:r>
              <a:rPr lang="de-DE" dirty="0" err="1"/>
              <a:t>machine</a:t>
            </a:r>
            <a:endParaRPr lang="de-DE" dirty="0"/>
          </a:p>
        </p:txBody>
      </p:sp>
      <p:sp>
        <p:nvSpPr>
          <p:cNvPr id="4" name="Fußzeilenplatzhalter 3">
            <a:extLst>
              <a:ext uri="{FF2B5EF4-FFF2-40B4-BE49-F238E27FC236}">
                <a16:creationId xmlns:a16="http://schemas.microsoft.com/office/drawing/2014/main" id="{CC139C61-FA8B-402A-B673-75980AA6B52A}"/>
              </a:ext>
            </a:extLst>
          </p:cNvPr>
          <p:cNvSpPr>
            <a:spLocks noGrp="1"/>
          </p:cNvSpPr>
          <p:nvPr>
            <p:ph type="ftr" sz="quarter" idx="11"/>
          </p:nvPr>
        </p:nvSpPr>
        <p:spPr/>
        <p:txBody>
          <a:bodyPr/>
          <a:lstStyle/>
          <a:p>
            <a:r>
              <a:rPr lang="en-US"/>
              <a:t>cj_berlin</a:t>
            </a:r>
          </a:p>
        </p:txBody>
      </p:sp>
      <p:pic>
        <p:nvPicPr>
          <p:cNvPr id="3" name="Grafik 2">
            <a:extLst>
              <a:ext uri="{FF2B5EF4-FFF2-40B4-BE49-F238E27FC236}">
                <a16:creationId xmlns:a16="http://schemas.microsoft.com/office/drawing/2014/main" id="{1E302DDE-5C43-4182-80D1-69327304B5D9}"/>
              </a:ext>
            </a:extLst>
          </p:cNvPr>
          <p:cNvPicPr>
            <a:picLocks noChangeAspect="1"/>
          </p:cNvPicPr>
          <p:nvPr/>
        </p:nvPicPr>
        <p:blipFill>
          <a:blip r:embed="rId2"/>
          <a:stretch>
            <a:fillRect/>
          </a:stretch>
        </p:blipFill>
        <p:spPr>
          <a:xfrm>
            <a:off x="2311640" y="1296085"/>
            <a:ext cx="8335622" cy="4901515"/>
          </a:xfrm>
          <a:prstGeom prst="rect">
            <a:avLst/>
          </a:prstGeom>
        </p:spPr>
      </p:pic>
    </p:spTree>
    <p:extLst>
      <p:ext uri="{BB962C8B-B14F-4D97-AF65-F5344CB8AC3E}">
        <p14:creationId xmlns:p14="http://schemas.microsoft.com/office/powerpoint/2010/main" val="576197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a:xfrm>
            <a:off x="694481" y="3194613"/>
            <a:ext cx="10662367" cy="2541023"/>
          </a:xfrm>
        </p:spPr>
        <p:txBody>
          <a:bodyPr>
            <a:normAutofit/>
          </a:bodyPr>
          <a:lstStyle/>
          <a:p>
            <a:r>
              <a:rPr lang="en-US" dirty="0"/>
              <a:t>A peek into the garage</a:t>
            </a:r>
          </a:p>
          <a:p>
            <a:endParaRPr lang="en-US" dirty="0"/>
          </a:p>
          <a:p>
            <a:r>
              <a:rPr lang="en-US" b="1" dirty="0">
                <a:solidFill>
                  <a:srgbClr val="FF0000"/>
                </a:solidFill>
              </a:rPr>
              <a:t>DISCLAIMER: No production code </a:t>
            </a:r>
            <a:r>
              <a:rPr lang="en-US" b="1" dirty="0">
                <a:solidFill>
                  <a:srgbClr val="FF0000"/>
                </a:solidFill>
                <a:sym typeface="Wingdings" panose="05000000000000000000" pitchFamily="2" charset="2"/>
              </a:rPr>
              <a:t></a:t>
            </a:r>
            <a:endParaRPr lang="en-US" b="1" dirty="0">
              <a:solidFill>
                <a:srgbClr val="FF0000"/>
              </a:solidFill>
            </a:endParaRP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cj_berlin</a:t>
            </a:r>
            <a:endParaRPr lang="en-US" dirty="0"/>
          </a:p>
        </p:txBody>
      </p:sp>
    </p:spTree>
    <p:extLst>
      <p:ext uri="{BB962C8B-B14F-4D97-AF65-F5344CB8AC3E}">
        <p14:creationId xmlns:p14="http://schemas.microsoft.com/office/powerpoint/2010/main" val="4293003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D0764E3-31AE-46AA-B850-A99962767250}"/>
              </a:ext>
            </a:extLst>
          </p:cNvPr>
          <p:cNvSpPr>
            <a:spLocks noGrp="1"/>
          </p:cNvSpPr>
          <p:nvPr>
            <p:ph type="title"/>
          </p:nvPr>
        </p:nvSpPr>
        <p:spPr/>
        <p:txBody>
          <a:bodyPr/>
          <a:lstStyle/>
          <a:p>
            <a:r>
              <a:rPr lang="en-US" dirty="0"/>
              <a:t>Deploying JEA configurations</a:t>
            </a:r>
          </a:p>
        </p:txBody>
      </p:sp>
      <p:sp>
        <p:nvSpPr>
          <p:cNvPr id="3" name="Inhaltsplatzhalter 2">
            <a:extLst>
              <a:ext uri="{FF2B5EF4-FFF2-40B4-BE49-F238E27FC236}">
                <a16:creationId xmlns:a16="http://schemas.microsoft.com/office/drawing/2014/main" id="{AB2A4264-2280-4E20-904A-A5C76DB9A805}"/>
              </a:ext>
            </a:extLst>
          </p:cNvPr>
          <p:cNvSpPr>
            <a:spLocks noGrp="1"/>
          </p:cNvSpPr>
          <p:nvPr>
            <p:ph idx="1"/>
          </p:nvPr>
        </p:nvSpPr>
        <p:spPr/>
        <p:txBody>
          <a:bodyPr/>
          <a:lstStyle/>
          <a:p>
            <a:r>
              <a:rPr lang="de-DE" dirty="0" err="1"/>
              <a:t>Direct</a:t>
            </a:r>
            <a:r>
              <a:rPr lang="de-DE" dirty="0"/>
              <a:t> push </a:t>
            </a:r>
            <a:r>
              <a:rPr lang="de-DE" dirty="0" err="1"/>
              <a:t>deployment</a:t>
            </a:r>
            <a:r>
              <a:rPr lang="de-DE" dirty="0"/>
              <a:t>:</a:t>
            </a:r>
          </a:p>
          <a:p>
            <a:pPr lvl="1"/>
            <a:r>
              <a:rPr lang="de-DE" dirty="0" err="1"/>
              <a:t>copy</a:t>
            </a:r>
            <a:r>
              <a:rPr lang="de-DE" dirty="0"/>
              <a:t> </a:t>
            </a:r>
            <a:r>
              <a:rPr lang="de-DE" dirty="0" err="1"/>
              <a:t>Role</a:t>
            </a:r>
            <a:r>
              <a:rPr lang="de-DE" dirty="0"/>
              <a:t> </a:t>
            </a:r>
            <a:r>
              <a:rPr lang="de-DE" dirty="0" err="1"/>
              <a:t>Capabilities</a:t>
            </a:r>
            <a:r>
              <a:rPr lang="de-DE" dirty="0"/>
              <a:t> </a:t>
            </a:r>
            <a:r>
              <a:rPr lang="de-DE" dirty="0" err="1"/>
              <a:t>files</a:t>
            </a:r>
            <a:r>
              <a:rPr lang="de-DE" dirty="0"/>
              <a:t> </a:t>
            </a:r>
            <a:r>
              <a:rPr lang="de-DE" dirty="0" err="1"/>
              <a:t>to</a:t>
            </a:r>
            <a:r>
              <a:rPr lang="de-DE" dirty="0"/>
              <a:t> </a:t>
            </a:r>
            <a:r>
              <a:rPr lang="de-DE" dirty="0" err="1"/>
              <a:t>destination</a:t>
            </a:r>
            <a:r>
              <a:rPr lang="de-DE" dirty="0"/>
              <a:t> </a:t>
            </a:r>
            <a:r>
              <a:rPr lang="de-DE" dirty="0" err="1"/>
              <a:t>folders</a:t>
            </a:r>
            <a:endParaRPr lang="de-DE" dirty="0"/>
          </a:p>
          <a:p>
            <a:pPr lvl="1"/>
            <a:r>
              <a:rPr lang="de-DE" dirty="0" err="1"/>
              <a:t>register</a:t>
            </a:r>
            <a:r>
              <a:rPr lang="de-DE" dirty="0"/>
              <a:t> PS </a:t>
            </a:r>
            <a:r>
              <a:rPr lang="de-DE" dirty="0" err="1"/>
              <a:t>Remoting</a:t>
            </a:r>
            <a:r>
              <a:rPr lang="de-DE" dirty="0"/>
              <a:t> </a:t>
            </a:r>
            <a:r>
              <a:rPr lang="de-DE" dirty="0" err="1"/>
              <a:t>configuration</a:t>
            </a:r>
            <a:endParaRPr lang="de-DE" dirty="0"/>
          </a:p>
          <a:p>
            <a:pPr lvl="1"/>
            <a:endParaRPr lang="de-DE" dirty="0"/>
          </a:p>
          <a:p>
            <a:r>
              <a:rPr lang="de-DE" dirty="0"/>
              <a:t>DSC: </a:t>
            </a:r>
            <a:r>
              <a:rPr lang="de-DE" dirty="0">
                <a:hlinkClick r:id="rId2"/>
              </a:rPr>
              <a:t>https://github.com/PowerShell/JEA</a:t>
            </a:r>
            <a:r>
              <a:rPr lang="de-DE" dirty="0"/>
              <a:t> </a:t>
            </a:r>
          </a:p>
          <a:p>
            <a:pPr lvl="1"/>
            <a:r>
              <a:rPr lang="de-DE" dirty="0" err="1"/>
              <a:t>does</a:t>
            </a:r>
            <a:r>
              <a:rPr lang="de-DE" dirty="0"/>
              <a:t> </a:t>
            </a:r>
            <a:r>
              <a:rPr lang="de-DE" dirty="0" err="1"/>
              <a:t>pretty</a:t>
            </a:r>
            <a:r>
              <a:rPr lang="de-DE" dirty="0"/>
              <a:t> </a:t>
            </a:r>
            <a:r>
              <a:rPr lang="de-DE" dirty="0" err="1"/>
              <a:t>much</a:t>
            </a:r>
            <a:r>
              <a:rPr lang="de-DE" dirty="0"/>
              <a:t> </a:t>
            </a:r>
            <a:r>
              <a:rPr lang="de-DE" dirty="0" err="1"/>
              <a:t>the</a:t>
            </a:r>
            <a:r>
              <a:rPr lang="de-DE" dirty="0"/>
              <a:t> same </a:t>
            </a:r>
            <a:r>
              <a:rPr lang="de-DE" dirty="0">
                <a:sym typeface="Wingdings" panose="05000000000000000000" pitchFamily="2" charset="2"/>
              </a:rPr>
              <a:t> but in a pull </a:t>
            </a:r>
            <a:r>
              <a:rPr lang="de-DE" dirty="0" err="1">
                <a:sym typeface="Wingdings" panose="05000000000000000000" pitchFamily="2" charset="2"/>
              </a:rPr>
              <a:t>scenario</a:t>
            </a:r>
            <a:endParaRPr lang="de-DE" dirty="0">
              <a:sym typeface="Wingdings" panose="05000000000000000000" pitchFamily="2" charset="2"/>
            </a:endParaRPr>
          </a:p>
          <a:p>
            <a:pPr lvl="1"/>
            <a:endParaRPr lang="de-DE" dirty="0">
              <a:sym typeface="Wingdings" panose="05000000000000000000" pitchFamily="2" charset="2"/>
            </a:endParaRPr>
          </a:p>
          <a:p>
            <a:r>
              <a:rPr lang="de-DE" dirty="0">
                <a:sym typeface="Wingdings" panose="05000000000000000000" pitchFamily="2" charset="2"/>
              </a:rPr>
              <a:t>Use </a:t>
            </a:r>
            <a:r>
              <a:rPr lang="de-DE" dirty="0" err="1">
                <a:sym typeface="Wingdings" panose="05000000000000000000" pitchFamily="2" charset="2"/>
              </a:rPr>
              <a:t>your</a:t>
            </a:r>
            <a:r>
              <a:rPr lang="de-DE" dirty="0">
                <a:sym typeface="Wingdings" panose="05000000000000000000" pitchFamily="2" charset="2"/>
              </a:rPr>
              <a:t> </a:t>
            </a:r>
            <a:r>
              <a:rPr lang="de-DE" dirty="0" err="1">
                <a:sym typeface="Wingdings" panose="05000000000000000000" pitchFamily="2" charset="2"/>
              </a:rPr>
              <a:t>organisation‘s</a:t>
            </a:r>
            <a:r>
              <a:rPr lang="de-DE" dirty="0">
                <a:sym typeface="Wingdings" panose="05000000000000000000" pitchFamily="2" charset="2"/>
              </a:rPr>
              <a:t> </a:t>
            </a:r>
            <a:r>
              <a:rPr lang="de-DE" dirty="0" err="1">
                <a:sym typeface="Wingdings" panose="05000000000000000000" pitchFamily="2" charset="2"/>
              </a:rPr>
              <a:t>configuration</a:t>
            </a:r>
            <a:r>
              <a:rPr lang="de-DE" dirty="0">
                <a:sym typeface="Wingdings" panose="05000000000000000000" pitchFamily="2" charset="2"/>
              </a:rPr>
              <a:t> </a:t>
            </a:r>
            <a:r>
              <a:rPr lang="de-DE" dirty="0" err="1">
                <a:sym typeface="Wingdings" panose="05000000000000000000" pitchFamily="2" charset="2"/>
              </a:rPr>
              <a:t>management</a:t>
            </a:r>
            <a:endParaRPr lang="de-DE" dirty="0">
              <a:sym typeface="Wingdings" panose="05000000000000000000" pitchFamily="2" charset="2"/>
            </a:endParaRPr>
          </a:p>
          <a:p>
            <a:pPr lvl="1"/>
            <a:r>
              <a:rPr lang="de-DE" dirty="0">
                <a:sym typeface="Wingdings" panose="05000000000000000000" pitchFamily="2" charset="2"/>
              </a:rPr>
              <a:t>still </a:t>
            </a:r>
            <a:r>
              <a:rPr lang="de-DE" dirty="0" err="1">
                <a:sym typeface="Wingdings" panose="05000000000000000000" pitchFamily="2" charset="2"/>
              </a:rPr>
              <a:t>needs</a:t>
            </a:r>
            <a:r>
              <a:rPr lang="de-DE" dirty="0">
                <a:sym typeface="Wingdings" panose="05000000000000000000" pitchFamily="2" charset="2"/>
              </a:rPr>
              <a:t> </a:t>
            </a:r>
            <a:r>
              <a:rPr lang="de-DE" dirty="0" err="1">
                <a:sym typeface="Wingdings" panose="05000000000000000000" pitchFamily="2" charset="2"/>
              </a:rPr>
              <a:t>to</a:t>
            </a:r>
            <a:r>
              <a:rPr lang="de-DE" dirty="0">
                <a:sym typeface="Wingdings" panose="05000000000000000000" pitchFamily="2" charset="2"/>
              </a:rPr>
              <a:t> </a:t>
            </a:r>
            <a:r>
              <a:rPr lang="de-DE" dirty="0" err="1">
                <a:sym typeface="Wingdings" panose="05000000000000000000" pitchFamily="2" charset="2"/>
              </a:rPr>
              <a:t>run</a:t>
            </a:r>
            <a:r>
              <a:rPr lang="de-DE" dirty="0">
                <a:sym typeface="Wingdings" panose="05000000000000000000" pitchFamily="2" charset="2"/>
              </a:rPr>
              <a:t> </a:t>
            </a:r>
            <a:r>
              <a:rPr lang="de-DE" b="1" dirty="0">
                <a:solidFill>
                  <a:srgbClr val="004D49"/>
                </a:solidFill>
                <a:latin typeface="Lucida Console" panose="020B0609040504020204" pitchFamily="49" charset="0"/>
                <a:sym typeface="Wingdings" panose="05000000000000000000" pitchFamily="2" charset="2"/>
              </a:rPr>
              <a:t>Register-</a:t>
            </a:r>
            <a:r>
              <a:rPr lang="de-DE" b="1" dirty="0" err="1">
                <a:solidFill>
                  <a:srgbClr val="004D49"/>
                </a:solidFill>
                <a:latin typeface="Lucida Console" panose="020B0609040504020204" pitchFamily="49" charset="0"/>
                <a:sym typeface="Wingdings" panose="05000000000000000000" pitchFamily="2" charset="2"/>
              </a:rPr>
              <a:t>PSSessionConfiguration</a:t>
            </a:r>
            <a:r>
              <a:rPr lang="de-DE" dirty="0">
                <a:sym typeface="Wingdings" panose="05000000000000000000" pitchFamily="2" charset="2"/>
              </a:rPr>
              <a:t>!</a:t>
            </a:r>
            <a:endParaRPr lang="de-DE" dirty="0"/>
          </a:p>
        </p:txBody>
      </p:sp>
      <p:sp>
        <p:nvSpPr>
          <p:cNvPr id="4" name="Fußzeilenplatzhalter 3">
            <a:extLst>
              <a:ext uri="{FF2B5EF4-FFF2-40B4-BE49-F238E27FC236}">
                <a16:creationId xmlns:a16="http://schemas.microsoft.com/office/drawing/2014/main" id="{B89FE3A9-20E8-48FE-A27F-42C710F83606}"/>
              </a:ext>
            </a:extLst>
          </p:cNvPr>
          <p:cNvSpPr>
            <a:spLocks noGrp="1"/>
          </p:cNvSpPr>
          <p:nvPr>
            <p:ph type="ftr" sz="quarter" idx="11"/>
          </p:nvPr>
        </p:nvSpPr>
        <p:spPr/>
        <p:txBody>
          <a:bodyPr/>
          <a:lstStyle/>
          <a:p>
            <a:r>
              <a:rPr lang="en-US"/>
              <a:t>cj_berlin</a:t>
            </a:r>
          </a:p>
        </p:txBody>
      </p:sp>
      <p:pic>
        <p:nvPicPr>
          <p:cNvPr id="6" name="Grafik 5">
            <a:extLst>
              <a:ext uri="{FF2B5EF4-FFF2-40B4-BE49-F238E27FC236}">
                <a16:creationId xmlns:a16="http://schemas.microsoft.com/office/drawing/2014/main" id="{B6F607DD-37D7-4EA6-9FD6-781E93A048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53539" y="681037"/>
            <a:ext cx="2686223" cy="2620705"/>
          </a:xfrm>
          <a:prstGeom prst="rect">
            <a:avLst/>
          </a:prstGeom>
        </p:spPr>
      </p:pic>
      <p:sp>
        <p:nvSpPr>
          <p:cNvPr id="7" name="Textfeld 6">
            <a:extLst>
              <a:ext uri="{FF2B5EF4-FFF2-40B4-BE49-F238E27FC236}">
                <a16:creationId xmlns:a16="http://schemas.microsoft.com/office/drawing/2014/main" id="{3EE98A4B-9AB5-4DAD-8281-08FA389C0D17}"/>
              </a:ext>
            </a:extLst>
          </p:cNvPr>
          <p:cNvSpPr txBox="1"/>
          <p:nvPr/>
        </p:nvSpPr>
        <p:spPr>
          <a:xfrm>
            <a:off x="9987625" y="3038630"/>
            <a:ext cx="1952137" cy="646331"/>
          </a:xfrm>
          <a:prstGeom prst="rect">
            <a:avLst/>
          </a:prstGeom>
          <a:noFill/>
        </p:spPr>
        <p:txBody>
          <a:bodyPr wrap="none" rtlCol="0">
            <a:spAutoFit/>
          </a:bodyPr>
          <a:lstStyle/>
          <a:p>
            <a:pPr algn="r"/>
            <a:r>
              <a:rPr lang="de-DE" b="1" dirty="0" err="1">
                <a:solidFill>
                  <a:srgbClr val="FF0000"/>
                </a:solidFill>
                <a:latin typeface="Segoe UI" panose="020B0502040204020203" pitchFamily="34" charset="0"/>
                <a:cs typeface="Segoe UI" panose="020B0502040204020203" pitchFamily="34" charset="0"/>
              </a:rPr>
              <a:t>beware</a:t>
            </a:r>
            <a:r>
              <a:rPr lang="de-DE" b="1" dirty="0">
                <a:solidFill>
                  <a:srgbClr val="FF0000"/>
                </a:solidFill>
                <a:latin typeface="Segoe UI" panose="020B0502040204020203" pitchFamily="34" charset="0"/>
                <a:cs typeface="Segoe UI" panose="020B0502040204020203" pitchFamily="34" charset="0"/>
              </a:rPr>
              <a:t> </a:t>
            </a:r>
            <a:r>
              <a:rPr lang="de-DE" b="1" dirty="0" err="1">
                <a:solidFill>
                  <a:srgbClr val="FF0000"/>
                </a:solidFill>
                <a:latin typeface="Segoe UI" panose="020B0502040204020203" pitchFamily="34" charset="0"/>
                <a:cs typeface="Segoe UI" panose="020B0502040204020203" pitchFamily="34" charset="0"/>
              </a:rPr>
              <a:t>of</a:t>
            </a:r>
            <a:br>
              <a:rPr lang="de-DE" b="1" dirty="0">
                <a:solidFill>
                  <a:srgbClr val="FF0000"/>
                </a:solidFill>
                <a:latin typeface="Segoe UI" panose="020B0502040204020203" pitchFamily="34" charset="0"/>
                <a:cs typeface="Segoe UI" panose="020B0502040204020203" pitchFamily="34" charset="0"/>
              </a:rPr>
            </a:br>
            <a:r>
              <a:rPr lang="de-DE" b="1" dirty="0" err="1">
                <a:solidFill>
                  <a:srgbClr val="FF0000"/>
                </a:solidFill>
                <a:latin typeface="Segoe UI" panose="020B0502040204020203" pitchFamily="34" charset="0"/>
                <a:cs typeface="Segoe UI" panose="020B0502040204020203" pitchFamily="34" charset="0"/>
              </a:rPr>
              <a:t>WinRM</a:t>
            </a:r>
            <a:r>
              <a:rPr lang="de-DE" b="1" dirty="0">
                <a:solidFill>
                  <a:srgbClr val="FF0000"/>
                </a:solidFill>
                <a:latin typeface="Segoe UI" panose="020B0502040204020203" pitchFamily="34" charset="0"/>
                <a:cs typeface="Segoe UI" panose="020B0502040204020203" pitchFamily="34" charset="0"/>
              </a:rPr>
              <a:t> </a:t>
            </a:r>
            <a:r>
              <a:rPr lang="de-DE" b="1" dirty="0" err="1">
                <a:solidFill>
                  <a:srgbClr val="FF0000"/>
                </a:solidFill>
                <a:latin typeface="Segoe UI" panose="020B0502040204020203" pitchFamily="34" charset="0"/>
                <a:cs typeface="Segoe UI" panose="020B0502040204020203" pitchFamily="34" charset="0"/>
              </a:rPr>
              <a:t>restarts</a:t>
            </a:r>
            <a:r>
              <a:rPr lang="de-DE" b="1" dirty="0">
                <a:solidFill>
                  <a:srgbClr val="FF0000"/>
                </a:solidFill>
                <a:latin typeface="Segoe UI" panose="020B0502040204020203" pitchFamily="34" charset="0"/>
                <a:cs typeface="Segoe UI" panose="020B0502040204020203" pitchFamily="34" charset="0"/>
              </a:rPr>
              <a:t>!</a:t>
            </a:r>
          </a:p>
        </p:txBody>
      </p:sp>
    </p:spTree>
    <p:extLst>
      <p:ext uri="{BB962C8B-B14F-4D97-AF65-F5344CB8AC3E}">
        <p14:creationId xmlns:p14="http://schemas.microsoft.com/office/powerpoint/2010/main" val="8393388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8E392C-80C8-4802-83DB-A141C3F0B45D}"/>
              </a:ext>
            </a:extLst>
          </p:cNvPr>
          <p:cNvSpPr>
            <a:spLocks noGrp="1"/>
          </p:cNvSpPr>
          <p:nvPr>
            <p:ph type="title"/>
          </p:nvPr>
        </p:nvSpPr>
        <p:spPr/>
        <p:txBody>
          <a:bodyPr/>
          <a:lstStyle/>
          <a:p>
            <a:r>
              <a:rPr lang="de-DE" dirty="0" err="1"/>
              <a:t>Battling</a:t>
            </a:r>
            <a:r>
              <a:rPr lang="de-DE" dirty="0"/>
              <a:t> </a:t>
            </a:r>
            <a:r>
              <a:rPr lang="de-DE" dirty="0" err="1"/>
              <a:t>configuration</a:t>
            </a:r>
            <a:r>
              <a:rPr lang="de-DE" dirty="0"/>
              <a:t> </a:t>
            </a:r>
            <a:r>
              <a:rPr lang="de-DE" dirty="0" err="1"/>
              <a:t>gaps</a:t>
            </a:r>
            <a:r>
              <a:rPr lang="de-DE" dirty="0"/>
              <a:t> / </a:t>
            </a:r>
            <a:r>
              <a:rPr lang="de-DE" dirty="0" err="1"/>
              <a:t>drift</a:t>
            </a:r>
            <a:endParaRPr lang="de-DE" dirty="0"/>
          </a:p>
        </p:txBody>
      </p:sp>
      <p:sp>
        <p:nvSpPr>
          <p:cNvPr id="3" name="Inhaltsplatzhalter 2">
            <a:extLst>
              <a:ext uri="{FF2B5EF4-FFF2-40B4-BE49-F238E27FC236}">
                <a16:creationId xmlns:a16="http://schemas.microsoft.com/office/drawing/2014/main" id="{9E94A4CE-ADCA-460E-B61E-42AE838A478A}"/>
              </a:ext>
            </a:extLst>
          </p:cNvPr>
          <p:cNvSpPr>
            <a:spLocks noGrp="1"/>
          </p:cNvSpPr>
          <p:nvPr>
            <p:ph idx="1"/>
          </p:nvPr>
        </p:nvSpPr>
        <p:spPr/>
        <p:txBody>
          <a:bodyPr/>
          <a:lstStyle/>
          <a:p>
            <a:r>
              <a:rPr lang="de-DE" dirty="0" err="1"/>
              <a:t>Comparing</a:t>
            </a:r>
            <a:r>
              <a:rPr lang="de-DE" dirty="0"/>
              <a:t> </a:t>
            </a:r>
            <a:r>
              <a:rPr lang="de-DE" dirty="0" err="1"/>
              <a:t>running</a:t>
            </a:r>
            <a:r>
              <a:rPr lang="de-DE" dirty="0"/>
              <a:t> </a:t>
            </a:r>
            <a:r>
              <a:rPr lang="de-DE" dirty="0" err="1"/>
              <a:t>config</a:t>
            </a:r>
            <a:r>
              <a:rPr lang="de-DE" dirty="0"/>
              <a:t> </a:t>
            </a:r>
            <a:r>
              <a:rPr lang="de-DE" dirty="0" err="1"/>
              <a:t>to</a:t>
            </a:r>
            <a:r>
              <a:rPr lang="de-DE" dirty="0"/>
              <a:t> </a:t>
            </a:r>
            <a:r>
              <a:rPr lang="de-DE" dirty="0" err="1"/>
              <a:t>intent</a:t>
            </a:r>
            <a:endParaRPr lang="de-DE" dirty="0"/>
          </a:p>
          <a:p>
            <a:pPr lvl="1"/>
            <a:r>
              <a:rPr lang="de-DE" dirty="0" err="1"/>
              <a:t>works</a:t>
            </a:r>
            <a:r>
              <a:rPr lang="de-DE" dirty="0"/>
              <a:t> </a:t>
            </a:r>
            <a:r>
              <a:rPr lang="de-DE" dirty="0" err="1"/>
              <a:t>only</a:t>
            </a:r>
            <a:r>
              <a:rPr lang="de-DE" dirty="0"/>
              <a:t> </a:t>
            </a:r>
            <a:r>
              <a:rPr lang="de-DE" dirty="0" err="1"/>
              <a:t>if</a:t>
            </a:r>
            <a:r>
              <a:rPr lang="de-DE" dirty="0"/>
              <a:t> „</a:t>
            </a:r>
            <a:r>
              <a:rPr lang="de-DE" dirty="0" err="1"/>
              <a:t>intent</a:t>
            </a:r>
            <a:r>
              <a:rPr lang="de-DE" dirty="0"/>
              <a:t>“ </a:t>
            </a:r>
            <a:r>
              <a:rPr lang="de-DE" dirty="0" err="1"/>
              <a:t>is</a:t>
            </a:r>
            <a:r>
              <a:rPr lang="de-DE" dirty="0"/>
              <a:t> </a:t>
            </a:r>
            <a:r>
              <a:rPr lang="de-DE" dirty="0" err="1"/>
              <a:t>very</a:t>
            </a:r>
            <a:r>
              <a:rPr lang="de-DE" dirty="0"/>
              <a:t> </a:t>
            </a:r>
            <a:r>
              <a:rPr lang="de-DE" dirty="0" err="1"/>
              <a:t>well</a:t>
            </a:r>
            <a:r>
              <a:rPr lang="de-DE" dirty="0"/>
              <a:t> </a:t>
            </a:r>
            <a:r>
              <a:rPr lang="de-DE" dirty="0" err="1"/>
              <a:t>defined</a:t>
            </a:r>
            <a:endParaRPr lang="de-DE" dirty="0"/>
          </a:p>
          <a:p>
            <a:pPr lvl="1"/>
            <a:r>
              <a:rPr lang="de-DE" dirty="0" err="1"/>
              <a:t>requires</a:t>
            </a:r>
            <a:r>
              <a:rPr lang="de-DE" dirty="0"/>
              <a:t> a </a:t>
            </a:r>
            <a:r>
              <a:rPr lang="de-DE" dirty="0" err="1"/>
              <a:t>very</a:t>
            </a:r>
            <a:r>
              <a:rPr lang="de-DE" dirty="0"/>
              <a:t> </a:t>
            </a:r>
            <a:r>
              <a:rPr lang="de-DE" dirty="0" err="1"/>
              <a:t>advanced</a:t>
            </a:r>
            <a:r>
              <a:rPr lang="de-DE" dirty="0"/>
              <a:t> </a:t>
            </a:r>
            <a:r>
              <a:rPr lang="de-DE" dirty="0" err="1"/>
              <a:t>logic</a:t>
            </a:r>
            <a:r>
              <a:rPr lang="de-DE" dirty="0"/>
              <a:t> (</a:t>
            </a:r>
            <a:r>
              <a:rPr lang="de-DE" i="1" dirty="0" err="1"/>
              <a:t>with</a:t>
            </a:r>
            <a:r>
              <a:rPr lang="de-DE" i="1" dirty="0"/>
              <a:t> a</a:t>
            </a:r>
            <a:r>
              <a:rPr lang="ru-RU" i="1" dirty="0"/>
              <a:t> </a:t>
            </a:r>
            <a:r>
              <a:rPr lang="de-DE" i="1" dirty="0" err="1"/>
              <a:t>distinct</a:t>
            </a:r>
            <a:r>
              <a:rPr lang="de-DE" i="1" dirty="0"/>
              <a:t> </a:t>
            </a:r>
            <a:r>
              <a:rPr lang="de-DE" i="1" dirty="0" err="1"/>
              <a:t>possibility</a:t>
            </a:r>
            <a:r>
              <a:rPr lang="de-DE" i="1" dirty="0"/>
              <a:t> </a:t>
            </a:r>
            <a:r>
              <a:rPr lang="de-DE" i="1" dirty="0" err="1"/>
              <a:t>of</a:t>
            </a:r>
            <a:r>
              <a:rPr lang="de-DE" i="1" dirty="0"/>
              <a:t> </a:t>
            </a:r>
            <a:r>
              <a:rPr lang="de-DE" i="1" dirty="0" err="1"/>
              <a:t>flaws</a:t>
            </a:r>
            <a:r>
              <a:rPr lang="de-DE" i="1" dirty="0"/>
              <a:t> in </a:t>
            </a:r>
            <a:r>
              <a:rPr lang="de-DE" i="1" dirty="0" err="1"/>
              <a:t>that</a:t>
            </a:r>
            <a:r>
              <a:rPr lang="de-DE" dirty="0"/>
              <a:t>)</a:t>
            </a:r>
          </a:p>
          <a:p>
            <a:pPr lvl="1"/>
            <a:r>
              <a:rPr lang="de-DE" dirty="0"/>
              <a:t>…but </a:t>
            </a:r>
            <a:r>
              <a:rPr lang="de-DE" dirty="0" err="1"/>
              <a:t>if</a:t>
            </a:r>
            <a:r>
              <a:rPr lang="de-DE" dirty="0"/>
              <a:t> all </a:t>
            </a:r>
            <a:r>
              <a:rPr lang="de-DE" dirty="0" err="1"/>
              <a:t>works</a:t>
            </a:r>
            <a:r>
              <a:rPr lang="de-DE" dirty="0"/>
              <a:t> 100% </a:t>
            </a:r>
            <a:r>
              <a:rPr lang="de-DE" dirty="0" err="1"/>
              <a:t>correctly</a:t>
            </a:r>
            <a:r>
              <a:rPr lang="de-DE" dirty="0"/>
              <a:t>, </a:t>
            </a:r>
            <a:r>
              <a:rPr lang="de-DE" dirty="0" err="1"/>
              <a:t>yields</a:t>
            </a:r>
            <a:r>
              <a:rPr lang="de-DE" dirty="0"/>
              <a:t> 100% reliable </a:t>
            </a:r>
            <a:r>
              <a:rPr lang="de-DE" dirty="0" err="1"/>
              <a:t>results</a:t>
            </a:r>
            <a:endParaRPr lang="de-DE" dirty="0"/>
          </a:p>
          <a:p>
            <a:endParaRPr lang="de-DE" dirty="0"/>
          </a:p>
          <a:p>
            <a:r>
              <a:rPr lang="de-DE" dirty="0" err="1"/>
              <a:t>Comparing</a:t>
            </a:r>
            <a:r>
              <a:rPr lang="de-DE" dirty="0"/>
              <a:t> </a:t>
            </a:r>
            <a:r>
              <a:rPr lang="de-DE" dirty="0" err="1"/>
              <a:t>running</a:t>
            </a:r>
            <a:r>
              <a:rPr lang="de-DE" dirty="0"/>
              <a:t> </a:t>
            </a:r>
            <a:r>
              <a:rPr lang="de-DE" dirty="0" err="1"/>
              <a:t>config</a:t>
            </a:r>
            <a:r>
              <a:rPr lang="de-DE" dirty="0"/>
              <a:t> </a:t>
            </a:r>
            <a:r>
              <a:rPr lang="de-DE" dirty="0" err="1"/>
              <a:t>to</a:t>
            </a:r>
            <a:r>
              <a:rPr lang="de-DE" dirty="0"/>
              <a:t> </a:t>
            </a:r>
            <a:r>
              <a:rPr lang="de-DE" dirty="0" err="1"/>
              <a:t>authored</a:t>
            </a:r>
            <a:r>
              <a:rPr lang="de-DE" dirty="0"/>
              <a:t> </a:t>
            </a:r>
            <a:r>
              <a:rPr lang="de-DE" dirty="0" err="1"/>
              <a:t>config</a:t>
            </a:r>
            <a:endParaRPr lang="de-DE" dirty="0"/>
          </a:p>
          <a:p>
            <a:pPr lvl="1"/>
            <a:r>
              <a:rPr lang="de-DE" dirty="0" err="1"/>
              <a:t>relatively</a:t>
            </a:r>
            <a:r>
              <a:rPr lang="de-DE" dirty="0"/>
              <a:t> simple and fast</a:t>
            </a:r>
          </a:p>
          <a:p>
            <a:pPr lvl="1"/>
            <a:r>
              <a:rPr lang="de-DE" dirty="0" err="1"/>
              <a:t>relies</a:t>
            </a:r>
            <a:r>
              <a:rPr lang="de-DE" dirty="0"/>
              <a:t> on </a:t>
            </a:r>
            <a:r>
              <a:rPr lang="de-DE" dirty="0" err="1"/>
              <a:t>authoring</a:t>
            </a:r>
            <a:r>
              <a:rPr lang="de-DE" dirty="0"/>
              <a:t> </a:t>
            </a:r>
            <a:r>
              <a:rPr lang="de-DE" dirty="0" err="1"/>
              <a:t>mirroring</a:t>
            </a:r>
            <a:r>
              <a:rPr lang="de-DE" dirty="0"/>
              <a:t> „</a:t>
            </a:r>
            <a:r>
              <a:rPr lang="de-DE" dirty="0" err="1"/>
              <a:t>intent</a:t>
            </a:r>
            <a:r>
              <a:rPr lang="de-DE" dirty="0"/>
              <a:t>“ </a:t>
            </a:r>
            <a:r>
              <a:rPr lang="de-DE" dirty="0" err="1"/>
              <a:t>correctly</a:t>
            </a:r>
            <a:endParaRPr lang="de-DE" dirty="0"/>
          </a:p>
          <a:p>
            <a:pPr lvl="1"/>
            <a:r>
              <a:rPr lang="de-DE" dirty="0"/>
              <a:t>…but </a:t>
            </a:r>
            <a:r>
              <a:rPr lang="de-DE" dirty="0" err="1"/>
              <a:t>leaves</a:t>
            </a:r>
            <a:r>
              <a:rPr lang="de-DE" dirty="0"/>
              <a:t> a (</a:t>
            </a:r>
            <a:r>
              <a:rPr lang="de-DE" dirty="0" err="1"/>
              <a:t>relatively</a:t>
            </a:r>
            <a:r>
              <a:rPr lang="de-DE" dirty="0"/>
              <a:t> </a:t>
            </a:r>
            <a:r>
              <a:rPr lang="de-DE" dirty="0" err="1"/>
              <a:t>small</a:t>
            </a:r>
            <a:r>
              <a:rPr lang="de-DE" dirty="0"/>
              <a:t>) </a:t>
            </a:r>
            <a:r>
              <a:rPr lang="de-DE" dirty="0" err="1"/>
              <a:t>room</a:t>
            </a:r>
            <a:r>
              <a:rPr lang="de-DE" dirty="0"/>
              <a:t> </a:t>
            </a:r>
            <a:r>
              <a:rPr lang="de-DE" dirty="0" err="1"/>
              <a:t>for</a:t>
            </a:r>
            <a:r>
              <a:rPr lang="de-DE" dirty="0"/>
              <a:t> </a:t>
            </a:r>
            <a:r>
              <a:rPr lang="de-DE" dirty="0" err="1"/>
              <a:t>error</a:t>
            </a:r>
            <a:endParaRPr lang="de-DE" dirty="0"/>
          </a:p>
        </p:txBody>
      </p:sp>
      <p:sp>
        <p:nvSpPr>
          <p:cNvPr id="4" name="Fußzeilenplatzhalter 3">
            <a:extLst>
              <a:ext uri="{FF2B5EF4-FFF2-40B4-BE49-F238E27FC236}">
                <a16:creationId xmlns:a16="http://schemas.microsoft.com/office/drawing/2014/main" id="{71CA672C-5BB5-4A3C-B684-7AD01C6122E2}"/>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806890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Checking for compliance</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cj_berlin</a:t>
            </a:r>
            <a:endParaRPr lang="en-US" dirty="0"/>
          </a:p>
        </p:txBody>
      </p:sp>
    </p:spTree>
    <p:extLst>
      <p:ext uri="{BB962C8B-B14F-4D97-AF65-F5344CB8AC3E}">
        <p14:creationId xmlns:p14="http://schemas.microsoft.com/office/powerpoint/2010/main" val="3401620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A88428D-6E2F-4517-8850-0B1414AD4F13}"/>
              </a:ext>
            </a:extLst>
          </p:cNvPr>
          <p:cNvSpPr>
            <a:spLocks noGrp="1"/>
          </p:cNvSpPr>
          <p:nvPr>
            <p:ph type="title"/>
          </p:nvPr>
        </p:nvSpPr>
        <p:spPr/>
        <p:txBody>
          <a:bodyPr/>
          <a:lstStyle/>
          <a:p>
            <a:r>
              <a:rPr lang="de-DE" dirty="0"/>
              <a:t>Further </a:t>
            </a:r>
            <a:r>
              <a:rPr lang="de-DE" dirty="0" err="1"/>
              <a:t>considerations</a:t>
            </a:r>
            <a:endParaRPr lang="de-DE" dirty="0"/>
          </a:p>
        </p:txBody>
      </p:sp>
      <p:sp>
        <p:nvSpPr>
          <p:cNvPr id="3" name="Inhaltsplatzhalter 2">
            <a:extLst>
              <a:ext uri="{FF2B5EF4-FFF2-40B4-BE49-F238E27FC236}">
                <a16:creationId xmlns:a16="http://schemas.microsoft.com/office/drawing/2014/main" id="{DFA96F05-3146-431F-AA1B-748F0658B3C6}"/>
              </a:ext>
            </a:extLst>
          </p:cNvPr>
          <p:cNvSpPr>
            <a:spLocks noGrp="1"/>
          </p:cNvSpPr>
          <p:nvPr>
            <p:ph idx="1"/>
          </p:nvPr>
        </p:nvSpPr>
        <p:spPr/>
        <p:txBody>
          <a:bodyPr/>
          <a:lstStyle/>
          <a:p>
            <a:r>
              <a:rPr lang="de-DE" dirty="0" err="1"/>
              <a:t>RunAs</a:t>
            </a:r>
            <a:r>
              <a:rPr lang="de-DE" dirty="0"/>
              <a:t>-Accounts </a:t>
            </a:r>
            <a:r>
              <a:rPr lang="de-DE" dirty="0">
                <a:sym typeface="Wingdings" panose="05000000000000000000" pitchFamily="2" charset="2"/>
              </a:rPr>
              <a:t> </a:t>
            </a:r>
            <a:r>
              <a:rPr lang="de-DE" dirty="0" err="1">
                <a:sym typeface="Wingdings" panose="05000000000000000000" pitchFamily="2" charset="2"/>
              </a:rPr>
              <a:t>handling</a:t>
            </a:r>
            <a:r>
              <a:rPr lang="de-DE" dirty="0">
                <a:sym typeface="Wingdings" panose="05000000000000000000" pitchFamily="2" charset="2"/>
              </a:rPr>
              <a:t> </a:t>
            </a:r>
            <a:r>
              <a:rPr lang="de-DE" dirty="0" err="1">
                <a:sym typeface="Wingdings" panose="05000000000000000000" pitchFamily="2" charset="2"/>
              </a:rPr>
              <a:t>depends</a:t>
            </a:r>
            <a:r>
              <a:rPr lang="de-DE" dirty="0">
                <a:sym typeface="Wingdings" panose="05000000000000000000" pitchFamily="2" charset="2"/>
              </a:rPr>
              <a:t> on </a:t>
            </a:r>
            <a:r>
              <a:rPr lang="de-DE" dirty="0" err="1">
                <a:sym typeface="Wingdings" panose="05000000000000000000" pitchFamily="2" charset="2"/>
              </a:rPr>
              <a:t>delivery</a:t>
            </a:r>
            <a:r>
              <a:rPr lang="de-DE" dirty="0">
                <a:sym typeface="Wingdings" panose="05000000000000000000" pitchFamily="2" charset="2"/>
              </a:rPr>
              <a:t> </a:t>
            </a:r>
            <a:r>
              <a:rPr lang="de-DE" dirty="0" err="1">
                <a:sym typeface="Wingdings" panose="05000000000000000000" pitchFamily="2" charset="2"/>
              </a:rPr>
              <a:t>model</a:t>
            </a:r>
            <a:endParaRPr lang="de-DE" dirty="0"/>
          </a:p>
          <a:p>
            <a:r>
              <a:rPr lang="de-DE" dirty="0" err="1"/>
              <a:t>Transcript</a:t>
            </a:r>
            <a:r>
              <a:rPr lang="de-DE" dirty="0"/>
              <a:t> </a:t>
            </a:r>
            <a:r>
              <a:rPr lang="de-DE" dirty="0" err="1"/>
              <a:t>folders</a:t>
            </a:r>
            <a:r>
              <a:rPr lang="de-DE" dirty="0"/>
              <a:t> </a:t>
            </a:r>
            <a:r>
              <a:rPr lang="de-DE" dirty="0">
                <a:sym typeface="Wingdings" panose="05000000000000000000" pitchFamily="2" charset="2"/>
              </a:rPr>
              <a:t> </a:t>
            </a:r>
            <a:r>
              <a:rPr lang="de-DE" dirty="0" err="1">
                <a:sym typeface="Wingdings" panose="05000000000000000000" pitchFamily="2" charset="2"/>
              </a:rPr>
              <a:t>handling</a:t>
            </a:r>
            <a:r>
              <a:rPr lang="de-DE" dirty="0">
                <a:sym typeface="Wingdings" panose="05000000000000000000" pitchFamily="2" charset="2"/>
              </a:rPr>
              <a:t> </a:t>
            </a:r>
            <a:r>
              <a:rPr lang="de-DE" dirty="0" err="1">
                <a:sym typeface="Wingdings" panose="05000000000000000000" pitchFamily="2" charset="2"/>
              </a:rPr>
              <a:t>depends</a:t>
            </a:r>
            <a:r>
              <a:rPr lang="de-DE" dirty="0">
                <a:sym typeface="Wingdings" panose="05000000000000000000" pitchFamily="2" charset="2"/>
              </a:rPr>
              <a:t> on </a:t>
            </a:r>
            <a:r>
              <a:rPr lang="de-DE" dirty="0" err="1">
                <a:sym typeface="Wingdings" panose="05000000000000000000" pitchFamily="2" charset="2"/>
              </a:rPr>
              <a:t>delivery</a:t>
            </a:r>
            <a:r>
              <a:rPr lang="de-DE" dirty="0">
                <a:sym typeface="Wingdings" panose="05000000000000000000" pitchFamily="2" charset="2"/>
              </a:rPr>
              <a:t> </a:t>
            </a:r>
            <a:r>
              <a:rPr lang="de-DE" dirty="0" err="1">
                <a:sym typeface="Wingdings" panose="05000000000000000000" pitchFamily="2" charset="2"/>
              </a:rPr>
              <a:t>model</a:t>
            </a:r>
            <a:endParaRPr lang="de-DE" dirty="0"/>
          </a:p>
        </p:txBody>
      </p:sp>
      <p:sp>
        <p:nvSpPr>
          <p:cNvPr id="4" name="Fußzeilenplatzhalter 3">
            <a:extLst>
              <a:ext uri="{FF2B5EF4-FFF2-40B4-BE49-F238E27FC236}">
                <a16:creationId xmlns:a16="http://schemas.microsoft.com/office/drawing/2014/main" id="{BAEDCC71-F579-4E8E-9D27-30D5E1EFDC2E}"/>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10023130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E0F8E6B-3198-4644-A484-C09C9AD7147E}"/>
              </a:ext>
            </a:extLst>
          </p:cNvPr>
          <p:cNvSpPr>
            <a:spLocks noGrp="1"/>
          </p:cNvSpPr>
          <p:nvPr>
            <p:ph type="title"/>
          </p:nvPr>
        </p:nvSpPr>
        <p:spPr/>
        <p:txBody>
          <a:bodyPr/>
          <a:lstStyle/>
          <a:p>
            <a:r>
              <a:rPr lang="en-US" dirty="0"/>
              <a:t>Summary</a:t>
            </a:r>
          </a:p>
        </p:txBody>
      </p:sp>
      <p:sp>
        <p:nvSpPr>
          <p:cNvPr id="4" name="Content Placeholder 3">
            <a:extLst>
              <a:ext uri="{FF2B5EF4-FFF2-40B4-BE49-F238E27FC236}">
                <a16:creationId xmlns:a16="http://schemas.microsoft.com/office/drawing/2014/main" id="{1BF78C52-77F8-4109-8CDE-7F92C6B3980E}"/>
              </a:ext>
            </a:extLst>
          </p:cNvPr>
          <p:cNvSpPr>
            <a:spLocks noGrp="1"/>
          </p:cNvSpPr>
          <p:nvPr>
            <p:ph idx="1"/>
          </p:nvPr>
        </p:nvSpPr>
        <p:spPr>
          <a:xfrm>
            <a:off x="838200" y="1423687"/>
            <a:ext cx="10515600" cy="4087652"/>
          </a:xfrm>
        </p:spPr>
        <p:txBody>
          <a:bodyPr>
            <a:normAutofit lnSpcReduction="10000"/>
          </a:bodyPr>
          <a:lstStyle/>
          <a:p>
            <a:r>
              <a:rPr lang="en-US" dirty="0"/>
              <a:t>Abstraction, automation and visual tools are a tremendous help in driving JEA adoption</a:t>
            </a:r>
          </a:p>
          <a:p>
            <a:r>
              <a:rPr lang="en-US" dirty="0"/>
              <a:t>The sum of all complexity remains the same but you can decide to offload parts of it onto the end users</a:t>
            </a:r>
          </a:p>
          <a:p>
            <a:r>
              <a:rPr lang="en-US" dirty="0"/>
              <a:t>You can (</a:t>
            </a:r>
            <a:r>
              <a:rPr lang="en-US" i="1" dirty="0"/>
              <a:t>sort of</a:t>
            </a:r>
            <a:r>
              <a:rPr lang="en-US" dirty="0"/>
              <a:t>) introduce </a:t>
            </a:r>
            <a:r>
              <a:rPr lang="en-US" b="1" dirty="0">
                <a:solidFill>
                  <a:srgbClr val="FF0000"/>
                </a:solidFill>
              </a:rPr>
              <a:t>DENY</a:t>
            </a:r>
            <a:r>
              <a:rPr lang="en-US" dirty="0"/>
              <a:t> into role superposition</a:t>
            </a:r>
          </a:p>
          <a:p>
            <a:r>
              <a:rPr lang="en-US" dirty="0"/>
              <a:t>Regular compliance checks help combat </a:t>
            </a:r>
            <a:r>
              <a:rPr lang="en-US"/>
              <a:t>configuration drift</a:t>
            </a:r>
            <a:endParaRPr lang="en-US" dirty="0"/>
          </a:p>
          <a:p>
            <a:endParaRPr lang="en-US" dirty="0"/>
          </a:p>
          <a:p>
            <a:r>
              <a:rPr lang="en-US" b="1" dirty="0">
                <a:solidFill>
                  <a:srgbClr val="004D49"/>
                </a:solidFill>
              </a:rPr>
              <a:t>Go grab a coffee and come back here for Part 2… </a:t>
            </a:r>
            <a:br>
              <a:rPr lang="en-US" b="1" dirty="0">
                <a:solidFill>
                  <a:srgbClr val="004D49"/>
                </a:solidFill>
              </a:rPr>
            </a:br>
            <a:r>
              <a:rPr lang="en-US" b="1" dirty="0">
                <a:solidFill>
                  <a:srgbClr val="004D49"/>
                </a:solidFill>
              </a:rPr>
              <a:t>…or switch to one of the other excellent talks</a:t>
            </a:r>
          </a:p>
          <a:p>
            <a:endParaRPr lang="en-US" dirty="0"/>
          </a:p>
        </p:txBody>
      </p:sp>
      <p:sp>
        <p:nvSpPr>
          <p:cNvPr id="5" name="Footer Placeholder 4">
            <a:extLst>
              <a:ext uri="{FF2B5EF4-FFF2-40B4-BE49-F238E27FC236}">
                <a16:creationId xmlns:a16="http://schemas.microsoft.com/office/drawing/2014/main" id="{4E5BF2A3-5478-4352-9C89-5EFF43644166}"/>
              </a:ext>
            </a:extLst>
          </p:cNvPr>
          <p:cNvSpPr>
            <a:spLocks noGrp="1"/>
          </p:cNvSpPr>
          <p:nvPr>
            <p:ph type="ftr" sz="quarter" idx="11"/>
          </p:nvPr>
        </p:nvSpPr>
        <p:spPr/>
        <p:txBody>
          <a:bodyPr/>
          <a:lstStyle/>
          <a:p>
            <a:r>
              <a:rPr lang="en-US"/>
              <a:t>cj_berlin</a:t>
            </a:r>
            <a:endParaRPr lang="en-US" dirty="0"/>
          </a:p>
        </p:txBody>
      </p:sp>
    </p:spTree>
    <p:extLst>
      <p:ext uri="{BB962C8B-B14F-4D97-AF65-F5344CB8AC3E}">
        <p14:creationId xmlns:p14="http://schemas.microsoft.com/office/powerpoint/2010/main" val="19806416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4344340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cj_berlin</a:t>
            </a:r>
          </a:p>
        </p:txBody>
      </p:sp>
    </p:spTree>
    <p:extLst>
      <p:ext uri="{BB962C8B-B14F-4D97-AF65-F5344CB8AC3E}">
        <p14:creationId xmlns:p14="http://schemas.microsoft.com/office/powerpoint/2010/main" val="31327626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Id:			</a:t>
            </a:r>
            <a:r>
              <a:rPr lang="en-US" dirty="0" err="1"/>
              <a:t>cj_berlin</a:t>
            </a:r>
            <a:endParaRPr lang="en-US" dirty="0"/>
          </a:p>
          <a:p>
            <a:r>
              <a:rPr lang="en-US" dirty="0"/>
              <a:t>DisplayName:	Evgenij Smirnov</a:t>
            </a:r>
          </a:p>
          <a:p>
            <a:r>
              <a:rPr lang="en-US" dirty="0" err="1"/>
              <a:t>LocationBase</a:t>
            </a:r>
            <a:r>
              <a:rPr lang="en-US" dirty="0"/>
              <a:t>:	Berlin (DE)</a:t>
            </a:r>
          </a:p>
          <a:p>
            <a:r>
              <a:rPr lang="en-US" dirty="0"/>
              <a:t>Languages:		{DE,EN,RU}</a:t>
            </a:r>
          </a:p>
          <a:p>
            <a:r>
              <a:rPr lang="en-US" dirty="0" err="1"/>
              <a:t>InfoURL</a:t>
            </a:r>
            <a:r>
              <a:rPr lang="en-US" dirty="0"/>
              <a:t>:		</a:t>
            </a:r>
            <a:r>
              <a:rPr lang="en-US" dirty="0">
                <a:hlinkClick r:id="rId3"/>
              </a:rPr>
              <a:t>http://evgenij.smirnov.de</a:t>
            </a:r>
            <a:endParaRPr lang="en-US" dirty="0"/>
          </a:p>
          <a:p>
            <a:r>
              <a:rPr lang="en-US" dirty="0" err="1"/>
              <a:t>BlogURL</a:t>
            </a:r>
            <a:r>
              <a:rPr lang="en-US" dirty="0"/>
              <a:t>:		</a:t>
            </a:r>
            <a:r>
              <a:rPr lang="en-US" dirty="0">
                <a:hlinkClick r:id="rId4"/>
              </a:rPr>
              <a:t>https://it-pro-berlin.de</a:t>
            </a:r>
            <a:endParaRPr lang="en-US" dirty="0"/>
          </a:p>
          <a:p>
            <a:r>
              <a:rPr lang="en-US" dirty="0" err="1"/>
              <a:t>EmployedAt</a:t>
            </a:r>
            <a:r>
              <a:rPr lang="en-US" dirty="0"/>
              <a:t>:	msg services ag</a:t>
            </a:r>
          </a:p>
          <a:p>
            <a:r>
              <a:rPr lang="en-US" dirty="0" err="1"/>
              <a:t>UserGroups</a:t>
            </a:r>
            <a:r>
              <a:rPr lang="en-US" dirty="0"/>
              <a:t>:	{“Windows Server User Group </a:t>
            </a:r>
            <a:r>
              <a:rPr lang="en-US" dirty="0" err="1"/>
              <a:t>Berlin”,”Exchange</a:t>
            </a:r>
            <a:br>
              <a:rPr lang="en-US" dirty="0"/>
            </a:br>
            <a:r>
              <a:rPr lang="en-US" dirty="0"/>
              <a:t>			User Group Berlin”}</a:t>
            </a:r>
          </a:p>
          <a:p>
            <a:endParaRPr lang="en-US" dirty="0"/>
          </a:p>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cj_berlin</a:t>
            </a:r>
            <a:endParaRPr lang="en-US" dirty="0"/>
          </a:p>
        </p:txBody>
      </p:sp>
      <p:pic>
        <p:nvPicPr>
          <p:cNvPr id="6" name="Grafik 5">
            <a:extLst>
              <a:ext uri="{FF2B5EF4-FFF2-40B4-BE49-F238E27FC236}">
                <a16:creationId xmlns:a16="http://schemas.microsoft.com/office/drawing/2014/main" id="{A10093BA-2060-4C01-B8F5-64BABF7D9D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627324">
            <a:off x="9579813" y="310258"/>
            <a:ext cx="2376630" cy="237663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1840938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cj_berlin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Living JEA, Part 1:</a:t>
            </a:r>
            <a:br>
              <a:rPr lang="en-US" dirty="0"/>
            </a:br>
            <a:r>
              <a:rPr lang="en-US" dirty="0"/>
              <a:t>Author, Deploy, Enforce</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Evgenij Smirnov</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lstStyle/>
          <a:p>
            <a:endParaRPr lang="de-DE" dirty="0"/>
          </a:p>
          <a:p>
            <a:pPr marL="457200" indent="-457200">
              <a:buFont typeface="Arial" panose="020B0604020202020204" pitchFamily="34" charset="0"/>
              <a:buChar char="•"/>
            </a:pPr>
            <a:r>
              <a:rPr lang="de-DE" dirty="0"/>
              <a:t>Look at JEA </a:t>
            </a:r>
            <a:r>
              <a:rPr lang="de-DE" dirty="0" err="1"/>
              <a:t>from</a:t>
            </a:r>
            <a:r>
              <a:rPr lang="de-DE" dirty="0"/>
              <a:t> </a:t>
            </a:r>
            <a:r>
              <a:rPr lang="de-DE" dirty="0" err="1"/>
              <a:t>the</a:t>
            </a:r>
            <a:r>
              <a:rPr lang="de-DE" dirty="0"/>
              <a:t> </a:t>
            </a:r>
            <a:r>
              <a:rPr lang="de-DE" dirty="0" err="1"/>
              <a:t>operations</a:t>
            </a:r>
            <a:r>
              <a:rPr lang="de-DE" dirty="0"/>
              <a:t> </a:t>
            </a:r>
            <a:r>
              <a:rPr lang="de-DE" dirty="0" err="1"/>
              <a:t>standpoint</a:t>
            </a:r>
            <a:endParaRPr lang="de-DE" dirty="0"/>
          </a:p>
          <a:p>
            <a:pPr marL="457200" indent="-457200">
              <a:buFont typeface="Arial" panose="020B0604020202020204" pitchFamily="34" charset="0"/>
              <a:buChar char="•"/>
            </a:pPr>
            <a:r>
              <a:rPr lang="de-DE" dirty="0" err="1"/>
              <a:t>Understand</a:t>
            </a:r>
            <a:r>
              <a:rPr lang="de-DE" dirty="0"/>
              <a:t> </a:t>
            </a:r>
            <a:r>
              <a:rPr lang="de-DE" dirty="0" err="1"/>
              <a:t>where</a:t>
            </a:r>
            <a:r>
              <a:rPr lang="de-DE" dirty="0"/>
              <a:t> </a:t>
            </a:r>
            <a:r>
              <a:rPr lang="de-DE" dirty="0" err="1"/>
              <a:t>the</a:t>
            </a:r>
            <a:r>
              <a:rPr lang="de-DE" dirty="0"/>
              <a:t> </a:t>
            </a:r>
            <a:r>
              <a:rPr lang="de-DE" dirty="0" err="1"/>
              <a:t>challenges</a:t>
            </a:r>
            <a:r>
              <a:rPr lang="de-DE" dirty="0"/>
              <a:t> </a:t>
            </a:r>
            <a:r>
              <a:rPr lang="de-DE" dirty="0" err="1"/>
              <a:t>lie</a:t>
            </a:r>
            <a:endParaRPr lang="de-DE" dirty="0"/>
          </a:p>
          <a:p>
            <a:pPr marL="457200" indent="-457200">
              <a:buFont typeface="Arial" panose="020B0604020202020204" pitchFamily="34" charset="0"/>
              <a:buChar char="•"/>
            </a:pPr>
            <a:r>
              <a:rPr lang="de-DE" dirty="0"/>
              <a:t>Wrap </a:t>
            </a:r>
            <a:r>
              <a:rPr lang="de-DE" dirty="0" err="1"/>
              <a:t>your</a:t>
            </a:r>
            <a:r>
              <a:rPr lang="de-DE" dirty="0"/>
              <a:t> </a:t>
            </a:r>
            <a:r>
              <a:rPr lang="de-DE" dirty="0" err="1"/>
              <a:t>head</a:t>
            </a:r>
            <a:r>
              <a:rPr lang="de-DE" dirty="0"/>
              <a:t> </a:t>
            </a:r>
            <a:r>
              <a:rPr lang="de-DE" dirty="0" err="1"/>
              <a:t>around</a:t>
            </a:r>
            <a:r>
              <a:rPr lang="de-DE" dirty="0"/>
              <a:t> </a:t>
            </a:r>
            <a:r>
              <a:rPr lang="de-DE" dirty="0" err="1"/>
              <a:t>concepts</a:t>
            </a:r>
            <a:r>
              <a:rPr lang="de-DE" dirty="0"/>
              <a:t> </a:t>
            </a:r>
            <a:r>
              <a:rPr lang="de-DE" dirty="0" err="1"/>
              <a:t>needed</a:t>
            </a:r>
            <a:r>
              <a:rPr lang="de-DE" dirty="0"/>
              <a:t> </a:t>
            </a:r>
            <a:r>
              <a:rPr lang="de-DE" dirty="0" err="1"/>
              <a:t>to</a:t>
            </a:r>
            <a:r>
              <a:rPr lang="de-DE" dirty="0"/>
              <a:t> </a:t>
            </a:r>
            <a:r>
              <a:rPr lang="de-DE" dirty="0" err="1"/>
              <a:t>overcome</a:t>
            </a:r>
            <a:r>
              <a:rPr lang="de-DE" dirty="0"/>
              <a:t> </a:t>
            </a:r>
            <a:r>
              <a:rPr lang="de-DE" dirty="0" err="1"/>
              <a:t>those</a:t>
            </a:r>
            <a:endParaRPr lang="de-DE" dirty="0"/>
          </a:p>
          <a:p>
            <a:pPr marL="457200" indent="-457200">
              <a:buFont typeface="Arial" panose="020B0604020202020204" pitchFamily="34" charset="0"/>
              <a:buChar char="•"/>
            </a:pPr>
            <a:r>
              <a:rPr lang="de-DE" dirty="0" err="1"/>
              <a:t>Become</a:t>
            </a:r>
            <a:r>
              <a:rPr lang="de-DE" dirty="0"/>
              <a:t> </a:t>
            </a:r>
            <a:r>
              <a:rPr lang="de-DE" dirty="0" err="1"/>
              <a:t>acquainted</a:t>
            </a:r>
            <a:r>
              <a:rPr lang="de-DE" dirty="0"/>
              <a:t> </a:t>
            </a:r>
            <a:r>
              <a:rPr lang="de-DE" dirty="0" err="1"/>
              <a:t>with</a:t>
            </a:r>
            <a:r>
              <a:rPr lang="de-DE" dirty="0"/>
              <a:t> a </a:t>
            </a:r>
            <a:r>
              <a:rPr lang="de-DE" dirty="0" err="1"/>
              <a:t>toolset</a:t>
            </a:r>
            <a:r>
              <a:rPr lang="de-DE" dirty="0"/>
              <a:t> </a:t>
            </a:r>
            <a:r>
              <a:rPr lang="de-DE" dirty="0" err="1"/>
              <a:t>available</a:t>
            </a:r>
            <a:endParaRPr lang="de-DE" dirty="0"/>
          </a:p>
          <a:p>
            <a:pPr marL="457200" indent="-457200">
              <a:buFont typeface="Arial" panose="020B0604020202020204" pitchFamily="34" charset="0"/>
              <a:buChar char="•"/>
            </a:pPr>
            <a:r>
              <a:rPr lang="de-DE" dirty="0"/>
              <a:t>Be </a:t>
            </a:r>
            <a:r>
              <a:rPr lang="de-DE" dirty="0" err="1"/>
              <a:t>aware</a:t>
            </a:r>
            <a:r>
              <a:rPr lang="de-DE" dirty="0"/>
              <a:t> </a:t>
            </a:r>
            <a:r>
              <a:rPr lang="de-DE" dirty="0" err="1"/>
              <a:t>of</a:t>
            </a:r>
            <a:r>
              <a:rPr lang="de-DE" dirty="0"/>
              <a:t> </a:t>
            </a:r>
            <a:r>
              <a:rPr lang="de-DE" dirty="0" err="1"/>
              <a:t>the</a:t>
            </a:r>
            <a:r>
              <a:rPr lang="de-DE" dirty="0"/>
              <a:t> </a:t>
            </a:r>
            <a:r>
              <a:rPr lang="de-DE" dirty="0" err="1"/>
              <a:t>limitations</a:t>
            </a:r>
            <a:endParaRPr lang="de-DE" dirty="0"/>
          </a:p>
          <a:p>
            <a:pPr marL="457200"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cj_berlin</a:t>
            </a:r>
            <a:endParaRPr lang="en-US" dirty="0"/>
          </a:p>
        </p:txBody>
      </p:sp>
    </p:spTree>
    <p:extLst>
      <p:ext uri="{BB962C8B-B14F-4D97-AF65-F5344CB8AC3E}">
        <p14:creationId xmlns:p14="http://schemas.microsoft.com/office/powerpoint/2010/main" val="1387870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7190A4-56D7-45FF-B939-BF67E7F1E834}"/>
              </a:ext>
            </a:extLst>
          </p:cNvPr>
          <p:cNvSpPr>
            <a:spLocks noGrp="1"/>
          </p:cNvSpPr>
          <p:nvPr>
            <p:ph type="title"/>
          </p:nvPr>
        </p:nvSpPr>
        <p:spPr/>
        <p:txBody>
          <a:bodyPr/>
          <a:lstStyle/>
          <a:p>
            <a:r>
              <a:rPr lang="de-DE" dirty="0"/>
              <a:t>A </a:t>
            </a:r>
            <a:r>
              <a:rPr lang="de-DE" dirty="0" err="1"/>
              <a:t>problem</a:t>
            </a:r>
            <a:r>
              <a:rPr lang="de-DE" dirty="0"/>
              <a:t> </a:t>
            </a:r>
            <a:r>
              <a:rPr lang="de-DE" dirty="0" err="1"/>
              <a:t>with</a:t>
            </a:r>
            <a:r>
              <a:rPr lang="de-DE" dirty="0"/>
              <a:t> </a:t>
            </a:r>
            <a:r>
              <a:rPr lang="de-DE" dirty="0" err="1"/>
              <a:t>security</a:t>
            </a:r>
            <a:r>
              <a:rPr lang="de-DE" dirty="0"/>
              <a:t> </a:t>
            </a:r>
            <a:r>
              <a:rPr lang="de-DE" dirty="0" err="1"/>
              <a:t>tech</a:t>
            </a:r>
            <a:endParaRPr lang="de-DE" dirty="0"/>
          </a:p>
        </p:txBody>
      </p:sp>
      <p:sp>
        <p:nvSpPr>
          <p:cNvPr id="3" name="Inhaltsplatzhalter 2">
            <a:extLst>
              <a:ext uri="{FF2B5EF4-FFF2-40B4-BE49-F238E27FC236}">
                <a16:creationId xmlns:a16="http://schemas.microsoft.com/office/drawing/2014/main" id="{FD17F803-FAF1-4747-9B81-93140CC1592A}"/>
              </a:ext>
            </a:extLst>
          </p:cNvPr>
          <p:cNvSpPr>
            <a:spLocks noGrp="1"/>
          </p:cNvSpPr>
          <p:nvPr>
            <p:ph idx="1"/>
          </p:nvPr>
        </p:nvSpPr>
        <p:spPr/>
        <p:txBody>
          <a:bodyPr>
            <a:noAutofit/>
          </a:bodyPr>
          <a:lstStyle/>
          <a:p>
            <a:r>
              <a:rPr lang="de-DE" sz="3200" dirty="0"/>
              <a:t>Security </a:t>
            </a:r>
            <a:r>
              <a:rPr lang="de-DE" sz="3200" dirty="0" err="1"/>
              <a:t>tech</a:t>
            </a:r>
            <a:r>
              <a:rPr lang="de-DE" sz="3200" dirty="0"/>
              <a:t> </a:t>
            </a:r>
            <a:r>
              <a:rPr lang="de-DE" sz="3200" dirty="0" err="1"/>
              <a:t>embedded</a:t>
            </a:r>
            <a:r>
              <a:rPr lang="de-DE" sz="3200" dirty="0"/>
              <a:t> in an </a:t>
            </a:r>
            <a:r>
              <a:rPr lang="de-DE" sz="3200" dirty="0" err="1"/>
              <a:t>underlying</a:t>
            </a:r>
            <a:r>
              <a:rPr lang="de-DE" sz="3200" dirty="0"/>
              <a:t> </a:t>
            </a:r>
            <a:r>
              <a:rPr lang="de-DE" sz="3200" dirty="0" err="1"/>
              <a:t>product</a:t>
            </a:r>
            <a:r>
              <a:rPr lang="de-DE" sz="3200" dirty="0"/>
              <a:t> </a:t>
            </a:r>
            <a:r>
              <a:rPr lang="de-DE" sz="3200" dirty="0" err="1"/>
              <a:t>tends</a:t>
            </a:r>
            <a:r>
              <a:rPr lang="de-DE" sz="3200" dirty="0"/>
              <a:t> </a:t>
            </a:r>
            <a:r>
              <a:rPr lang="de-DE" sz="3200" dirty="0" err="1"/>
              <a:t>to</a:t>
            </a:r>
            <a:r>
              <a:rPr lang="de-DE" sz="3200" dirty="0"/>
              <a:t> </a:t>
            </a:r>
            <a:r>
              <a:rPr lang="de-DE" sz="3200" dirty="0" err="1"/>
              <a:t>have</a:t>
            </a:r>
            <a:r>
              <a:rPr lang="de-DE" sz="3200" dirty="0"/>
              <a:t> </a:t>
            </a:r>
            <a:r>
              <a:rPr lang="de-DE" sz="3200" dirty="0" err="1"/>
              <a:t>little</a:t>
            </a:r>
            <a:r>
              <a:rPr lang="de-DE" sz="3200" dirty="0"/>
              <a:t> </a:t>
            </a:r>
            <a:r>
              <a:rPr lang="de-DE" sz="3200" dirty="0" err="1"/>
              <a:t>to</a:t>
            </a:r>
            <a:r>
              <a:rPr lang="de-DE" sz="3200" dirty="0"/>
              <a:t> </a:t>
            </a:r>
            <a:r>
              <a:rPr lang="de-DE" sz="3200" dirty="0" err="1"/>
              <a:t>none</a:t>
            </a:r>
            <a:r>
              <a:rPr lang="de-DE" sz="3200" dirty="0"/>
              <a:t> „human interface“ </a:t>
            </a:r>
            <a:r>
              <a:rPr lang="de-DE" sz="3200" dirty="0" err="1"/>
              <a:t>built</a:t>
            </a:r>
            <a:r>
              <a:rPr lang="de-DE" sz="3200" dirty="0"/>
              <a:t> </a:t>
            </a:r>
            <a:r>
              <a:rPr lang="de-DE" sz="3200" dirty="0" err="1"/>
              <a:t>into</a:t>
            </a:r>
            <a:r>
              <a:rPr lang="de-DE" sz="3200" dirty="0"/>
              <a:t> it.</a:t>
            </a:r>
          </a:p>
          <a:p>
            <a:endParaRPr lang="de-DE" sz="1000" dirty="0"/>
          </a:p>
          <a:p>
            <a:pPr marL="457200" indent="-457200">
              <a:buFont typeface="Arial" panose="020B0604020202020204" pitchFamily="34" charset="0"/>
              <a:buChar char="•"/>
            </a:pPr>
            <a:r>
              <a:rPr lang="de-DE" dirty="0"/>
              <a:t>SRP / </a:t>
            </a:r>
            <a:r>
              <a:rPr lang="de-DE" dirty="0" err="1"/>
              <a:t>AppLocker</a:t>
            </a:r>
            <a:r>
              <a:rPr lang="de-DE" dirty="0"/>
              <a:t> / WDAC</a:t>
            </a:r>
          </a:p>
          <a:p>
            <a:pPr marL="457200" indent="-457200">
              <a:buFont typeface="Arial" panose="020B0604020202020204" pitchFamily="34" charset="0"/>
              <a:buChar char="•"/>
            </a:pPr>
            <a:r>
              <a:rPr lang="de-DE" dirty="0"/>
              <a:t>Windows Defender </a:t>
            </a:r>
            <a:r>
              <a:rPr lang="de-DE" i="1" dirty="0"/>
              <a:t>(</a:t>
            </a:r>
            <a:r>
              <a:rPr lang="de-DE" i="1" dirty="0" err="1"/>
              <a:t>unless</a:t>
            </a:r>
            <a:r>
              <a:rPr lang="de-DE" i="1" dirty="0"/>
              <a:t> </a:t>
            </a:r>
            <a:r>
              <a:rPr lang="de-DE" i="1" dirty="0" err="1"/>
              <a:t>you‘ve</a:t>
            </a:r>
            <a:r>
              <a:rPr lang="de-DE" i="1" dirty="0"/>
              <a:t> </a:t>
            </a:r>
            <a:r>
              <a:rPr lang="de-DE" i="1" dirty="0" err="1"/>
              <a:t>got</a:t>
            </a:r>
            <a:r>
              <a:rPr lang="de-DE" i="1" dirty="0"/>
              <a:t> SCCM)</a:t>
            </a:r>
          </a:p>
          <a:p>
            <a:pPr marL="457200" indent="-457200">
              <a:buFont typeface="Arial" panose="020B0604020202020204" pitchFamily="34" charset="0"/>
              <a:buChar char="•"/>
            </a:pPr>
            <a:r>
              <a:rPr lang="de-DE" dirty="0"/>
              <a:t>BitLocker </a:t>
            </a:r>
            <a:r>
              <a:rPr lang="de-DE" i="1" dirty="0"/>
              <a:t>(</a:t>
            </a:r>
            <a:r>
              <a:rPr lang="de-DE" i="1" dirty="0" err="1"/>
              <a:t>unless</a:t>
            </a:r>
            <a:r>
              <a:rPr lang="de-DE" i="1" dirty="0"/>
              <a:t> </a:t>
            </a:r>
            <a:r>
              <a:rPr lang="de-DE" i="1" dirty="0" err="1"/>
              <a:t>you‘ve</a:t>
            </a:r>
            <a:r>
              <a:rPr lang="de-DE" i="1" dirty="0"/>
              <a:t> </a:t>
            </a:r>
            <a:r>
              <a:rPr lang="de-DE" i="1" dirty="0" err="1"/>
              <a:t>got</a:t>
            </a:r>
            <a:r>
              <a:rPr lang="de-DE" i="1" dirty="0"/>
              <a:t> MDOP </a:t>
            </a:r>
            <a:r>
              <a:rPr lang="de-DE" i="1" dirty="0">
                <a:sym typeface="Wingdings" panose="05000000000000000000" pitchFamily="2" charset="2"/>
              </a:rPr>
              <a:t> MBAM </a:t>
            </a:r>
            <a:r>
              <a:rPr lang="de-DE" i="1" dirty="0" err="1">
                <a:sym typeface="Wingdings" panose="05000000000000000000" pitchFamily="2" charset="2"/>
              </a:rPr>
              <a:t>or</a:t>
            </a:r>
            <a:r>
              <a:rPr lang="de-DE" i="1" dirty="0">
                <a:sym typeface="Wingdings" panose="05000000000000000000" pitchFamily="2" charset="2"/>
              </a:rPr>
              <a:t> SCCM</a:t>
            </a:r>
            <a:r>
              <a:rPr lang="de-DE" i="1" dirty="0"/>
              <a:t>)</a:t>
            </a:r>
          </a:p>
          <a:p>
            <a:pPr marL="457200" indent="-457200">
              <a:buFont typeface="Arial" panose="020B0604020202020204" pitchFamily="34" charset="0"/>
              <a:buChar char="•"/>
            </a:pPr>
            <a:r>
              <a:rPr lang="de-DE" dirty="0"/>
              <a:t>JIT </a:t>
            </a:r>
            <a:r>
              <a:rPr lang="de-DE" i="1" dirty="0"/>
              <a:t>(</a:t>
            </a:r>
            <a:r>
              <a:rPr lang="de-DE" i="1" dirty="0" err="1"/>
              <a:t>unless</a:t>
            </a:r>
            <a:r>
              <a:rPr lang="de-DE" i="1" dirty="0"/>
              <a:t> </a:t>
            </a:r>
            <a:r>
              <a:rPr lang="de-DE" i="1" dirty="0" err="1"/>
              <a:t>you‘ve</a:t>
            </a:r>
            <a:r>
              <a:rPr lang="de-DE" i="1" dirty="0"/>
              <a:t> </a:t>
            </a:r>
            <a:r>
              <a:rPr lang="de-DE" i="1" dirty="0" err="1"/>
              <a:t>got</a:t>
            </a:r>
            <a:r>
              <a:rPr lang="de-DE" i="1" dirty="0"/>
              <a:t> MIM)</a:t>
            </a:r>
          </a:p>
          <a:p>
            <a:pPr marL="457200" indent="-457200">
              <a:buFont typeface="Arial" panose="020B0604020202020204" pitchFamily="34" charset="0"/>
              <a:buChar char="•"/>
            </a:pPr>
            <a:r>
              <a:rPr lang="de-DE" dirty="0"/>
              <a:t>DSC </a:t>
            </a:r>
            <a:r>
              <a:rPr lang="de-DE" i="1" dirty="0"/>
              <a:t>(</a:t>
            </a:r>
            <a:r>
              <a:rPr lang="de-DE" i="1" dirty="0" err="1"/>
              <a:t>this</a:t>
            </a:r>
            <a:r>
              <a:rPr lang="de-DE" i="1" dirty="0"/>
              <a:t> </a:t>
            </a:r>
            <a:r>
              <a:rPr lang="de-DE" i="1" dirty="0" err="1"/>
              <a:t>is</a:t>
            </a:r>
            <a:r>
              <a:rPr lang="de-DE" i="1" dirty="0"/>
              <a:t> </a:t>
            </a:r>
            <a:r>
              <a:rPr lang="de-DE" i="1" dirty="0" err="1"/>
              <a:t>getting</a:t>
            </a:r>
            <a:r>
              <a:rPr lang="de-DE" i="1" dirty="0"/>
              <a:t> </a:t>
            </a:r>
            <a:r>
              <a:rPr lang="de-DE" i="1" dirty="0" err="1"/>
              <a:t>better</a:t>
            </a:r>
            <a:r>
              <a:rPr lang="de-DE" i="1" dirty="0"/>
              <a:t>, but </a:t>
            </a:r>
            <a:r>
              <a:rPr lang="de-DE" i="1" dirty="0" err="1"/>
              <a:t>hardly</a:t>
            </a:r>
            <a:r>
              <a:rPr lang="de-DE" i="1" dirty="0"/>
              <a:t> </a:t>
            </a:r>
            <a:r>
              <a:rPr lang="de-DE" i="1" dirty="0" err="1"/>
              <a:t>by</a:t>
            </a:r>
            <a:r>
              <a:rPr lang="de-DE" i="1" dirty="0"/>
              <a:t> </a:t>
            </a:r>
            <a:r>
              <a:rPr lang="de-DE" i="1" dirty="0" err="1"/>
              <a:t>any</a:t>
            </a:r>
            <a:r>
              <a:rPr lang="de-DE" i="1" dirty="0"/>
              <a:t> </a:t>
            </a:r>
            <a:r>
              <a:rPr lang="de-DE" i="1" dirty="0" err="1"/>
              <a:t>effort</a:t>
            </a:r>
            <a:r>
              <a:rPr lang="de-DE" i="1" dirty="0"/>
              <a:t> </a:t>
            </a:r>
            <a:r>
              <a:rPr lang="de-DE" i="1" dirty="0" err="1"/>
              <a:t>of</a:t>
            </a:r>
            <a:r>
              <a:rPr lang="de-DE" i="1" dirty="0"/>
              <a:t> </a:t>
            </a:r>
            <a:r>
              <a:rPr lang="de-DE" i="1" dirty="0" err="1"/>
              <a:t>MSFT‘s</a:t>
            </a:r>
            <a:r>
              <a:rPr lang="de-DE" i="1" dirty="0"/>
              <a:t>)</a:t>
            </a:r>
          </a:p>
          <a:p>
            <a:pPr marL="457200" indent="-457200">
              <a:buFont typeface="Arial" panose="020B0604020202020204" pitchFamily="34" charset="0"/>
              <a:buChar char="•"/>
            </a:pPr>
            <a:r>
              <a:rPr lang="de-DE" dirty="0"/>
              <a:t>…and </a:t>
            </a:r>
            <a:r>
              <a:rPr lang="de-DE" dirty="0" err="1"/>
              <a:t>now</a:t>
            </a:r>
            <a:r>
              <a:rPr lang="de-DE" dirty="0"/>
              <a:t> JEA </a:t>
            </a:r>
            <a:r>
              <a:rPr lang="de-DE" dirty="0">
                <a:sym typeface="Wingdings" panose="05000000000000000000" pitchFamily="2" charset="2"/>
              </a:rPr>
              <a:t></a:t>
            </a:r>
            <a:endParaRPr lang="de-DE" dirty="0"/>
          </a:p>
        </p:txBody>
      </p:sp>
      <p:sp>
        <p:nvSpPr>
          <p:cNvPr id="4" name="Fußzeilenplatzhalter 3">
            <a:extLst>
              <a:ext uri="{FF2B5EF4-FFF2-40B4-BE49-F238E27FC236}">
                <a16:creationId xmlns:a16="http://schemas.microsoft.com/office/drawing/2014/main" id="{6D96C5DE-0371-4B2B-981B-C5F6C9AD3672}"/>
              </a:ext>
            </a:extLst>
          </p:cNvPr>
          <p:cNvSpPr>
            <a:spLocks noGrp="1"/>
          </p:cNvSpPr>
          <p:nvPr>
            <p:ph type="ftr" sz="quarter" idx="11"/>
          </p:nvPr>
        </p:nvSpPr>
        <p:spPr/>
        <p:txBody>
          <a:bodyPr/>
          <a:lstStyle/>
          <a:p>
            <a:r>
              <a:rPr lang="en-US"/>
              <a:t>cj_berlin</a:t>
            </a:r>
            <a:endParaRPr lang="en-US" dirty="0"/>
          </a:p>
        </p:txBody>
      </p:sp>
    </p:spTree>
    <p:extLst>
      <p:ext uri="{BB962C8B-B14F-4D97-AF65-F5344CB8AC3E}">
        <p14:creationId xmlns:p14="http://schemas.microsoft.com/office/powerpoint/2010/main" val="1038156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0</TotalTime>
  <Words>1340</Words>
  <Application>Microsoft Office PowerPoint</Application>
  <PresentationFormat>Breitbild</PresentationFormat>
  <Paragraphs>220</Paragraphs>
  <Slides>35</Slides>
  <Notes>24</Notes>
  <HiddenSlides>0</HiddenSlides>
  <MMClips>0</MMClips>
  <ScaleCrop>false</ScaleCrop>
  <HeadingPairs>
    <vt:vector size="6" baseType="variant">
      <vt:variant>
        <vt:lpstr>Verwendete Schriftarten</vt:lpstr>
      </vt:variant>
      <vt:variant>
        <vt:i4>8</vt:i4>
      </vt:variant>
      <vt:variant>
        <vt:lpstr>Design</vt:lpstr>
      </vt:variant>
      <vt:variant>
        <vt:i4>2</vt:i4>
      </vt:variant>
      <vt:variant>
        <vt:lpstr>Folientitel</vt:lpstr>
      </vt:variant>
      <vt:variant>
        <vt:i4>35</vt:i4>
      </vt:variant>
    </vt:vector>
  </HeadingPairs>
  <TitlesOfParts>
    <vt:vector size="45" baseType="lpstr">
      <vt:lpstr>Alfarn</vt:lpstr>
      <vt:lpstr>Segoe UI</vt:lpstr>
      <vt:lpstr>Calibri</vt:lpstr>
      <vt:lpstr>Consolas</vt:lpstr>
      <vt:lpstr>Lucida Console</vt:lpstr>
      <vt:lpstr>Arial</vt:lpstr>
      <vt:lpstr>Stencil</vt:lpstr>
      <vt:lpstr>CarlMarx</vt:lpstr>
      <vt:lpstr>Office</vt:lpstr>
      <vt:lpstr>Custom Design</vt:lpstr>
      <vt:lpstr>Living JEA, Part 1: Author, Deploy, Enforce</vt:lpstr>
      <vt:lpstr>PowerPoint-Präsentation</vt:lpstr>
      <vt:lpstr>PowerPoint-Präsentation</vt:lpstr>
      <vt:lpstr>PowerPoint-Präsentation</vt:lpstr>
      <vt:lpstr>PowerPoint-Präsentation</vt:lpstr>
      <vt:lpstr>PowerPoint-Präsentation</vt:lpstr>
      <vt:lpstr>Living JEA, Part 1: Author, Deploy, Enforce</vt:lpstr>
      <vt:lpstr>This Session</vt:lpstr>
      <vt:lpstr>A problem with security tech</vt:lpstr>
      <vt:lpstr>What we‘ve got</vt:lpstr>
      <vt:lpstr>What they want need</vt:lpstr>
      <vt:lpstr>JEA for Ops: Bridging the gap</vt:lpstr>
      <vt:lpstr>pwsh killed the JEA star…</vt:lpstr>
      <vt:lpstr>JEA Invocation Model</vt:lpstr>
      <vt:lpstr>JEA Invocation Model</vt:lpstr>
      <vt:lpstr>JEA Invocation Model</vt:lpstr>
      <vt:lpstr>JEA Invocation Model</vt:lpstr>
      <vt:lpstr>JEA Invocation Model</vt:lpstr>
      <vt:lpstr>JEA Invocation Model - Highlights</vt:lpstr>
      <vt:lpstr>Canonical JEA delivery</vt:lpstr>
      <vt:lpstr>Role-centric JEA delivery</vt:lpstr>
      <vt:lpstr>User-centric JEA delivery</vt:lpstr>
      <vt:lpstr>JEA deployment lifecycle</vt:lpstr>
      <vt:lpstr>Let‘s build the magic I/O machine</vt:lpstr>
      <vt:lpstr>Let‘s build the magic I/O machine</vt:lpstr>
      <vt:lpstr>Let‘s build the magic I/O machine</vt:lpstr>
      <vt:lpstr>PowerPoint-Präsentation</vt:lpstr>
      <vt:lpstr>Deploying JEA configurations</vt:lpstr>
      <vt:lpstr>Battling configuration gaps / drift</vt:lpstr>
      <vt:lpstr>PowerPoint-Präsentation</vt:lpstr>
      <vt:lpstr>Further considerations</vt:lpstr>
      <vt:lpstr>Summary</vt:lpstr>
      <vt:lpstr>PowerPoint-Präsentation</vt:lpstr>
      <vt:lpstr>PowerPoint-Präsentation</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Evgenij Smirnov</cp:lastModifiedBy>
  <cp:revision>29</cp:revision>
  <dcterms:created xsi:type="dcterms:W3CDTF">2019-04-18T11:57:57Z</dcterms:created>
  <dcterms:modified xsi:type="dcterms:W3CDTF">2019-06-07T04:49:02Z</dcterms:modified>
</cp:coreProperties>
</file>

<file path=docProps/thumbnail.jpeg>
</file>